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7" r:id="rId1"/>
  </p:sldMasterIdLst>
  <p:notesMasterIdLst>
    <p:notesMasterId r:id="rId32"/>
  </p:notesMasterIdLst>
  <p:sldIdLst>
    <p:sldId id="256" r:id="rId2"/>
    <p:sldId id="257" r:id="rId3"/>
    <p:sldId id="290" r:id="rId4"/>
    <p:sldId id="258" r:id="rId5"/>
    <p:sldId id="267" r:id="rId6"/>
    <p:sldId id="268" r:id="rId7"/>
    <p:sldId id="273" r:id="rId8"/>
    <p:sldId id="269" r:id="rId9"/>
    <p:sldId id="274" r:id="rId10"/>
    <p:sldId id="291" r:id="rId11"/>
    <p:sldId id="270" r:id="rId12"/>
    <p:sldId id="271" r:id="rId13"/>
    <p:sldId id="260" r:id="rId14"/>
    <p:sldId id="272" r:id="rId15"/>
    <p:sldId id="292" r:id="rId16"/>
    <p:sldId id="284" r:id="rId17"/>
    <p:sldId id="280" r:id="rId18"/>
    <p:sldId id="279" r:id="rId19"/>
    <p:sldId id="294" r:id="rId20"/>
    <p:sldId id="276" r:id="rId21"/>
    <p:sldId id="277" r:id="rId22"/>
    <p:sldId id="281" r:id="rId23"/>
    <p:sldId id="278" r:id="rId24"/>
    <p:sldId id="282" r:id="rId25"/>
    <p:sldId id="283" r:id="rId26"/>
    <p:sldId id="285" r:id="rId27"/>
    <p:sldId id="286" r:id="rId28"/>
    <p:sldId id="287" r:id="rId29"/>
    <p:sldId id="289" r:id="rId30"/>
    <p:sldId id="288" r:id="rId31"/>
  </p:sldIdLst>
  <p:sldSz cx="9144000" cy="5143500" type="screen16x9"/>
  <p:notesSz cx="6858000" cy="9144000"/>
  <p:embeddedFontLst>
    <p:embeddedFont>
      <p:font typeface="Consolas" panose="020B0609020204030204" pitchFamily="49" charset="0"/>
      <p:regular r:id="rId33"/>
      <p:bold r:id="rId34"/>
      <p:italic r:id="rId35"/>
      <p:boldItalic r:id="rId36"/>
    </p:embeddedFont>
    <p:embeddedFont>
      <p:font typeface="Courier Prime" panose="020B0604020202020204" charset="0"/>
      <p:regular r:id="rId37"/>
      <p:bold r:id="rId38"/>
      <p:italic r:id="rId39"/>
      <p:boldItalic r:id="rId40"/>
    </p:embeddedFont>
    <p:embeddedFont>
      <p:font typeface="Montserrat" panose="00000500000000000000" pitchFamily="2" charset="0"/>
      <p:regular r:id="rId41"/>
      <p:bold r:id="rId42"/>
      <p:italic r:id="rId43"/>
      <p:boldItalic r:id="rId44"/>
    </p:embeddedFont>
    <p:embeddedFont>
      <p:font typeface="Montserrat Medium" panose="00000600000000000000" pitchFamily="2" charset="0"/>
      <p:regular r:id="rId45"/>
      <p:bold r:id="rId46"/>
      <p:italic r:id="rId47"/>
      <p:boldItalic r:id="rId48"/>
    </p:embeddedFont>
    <p:embeddedFont>
      <p:font typeface="Montserrat SemiBold" panose="00000700000000000000" pitchFamily="2" charset="0"/>
      <p:regular r:id="rId49"/>
      <p:bold r:id="rId50"/>
      <p:italic r:id="rId51"/>
      <p:boldItalic r:id="rId5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CFB7383-2DC7-4DE1-BF31-69AA8921A4F6}">
  <a:tblStyle styleId="{DCFB7383-2DC7-4DE1-BF31-69AA8921A4F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66" d="100"/>
          <a:sy n="66" d="100"/>
        </p:scale>
        <p:origin x="2904" y="13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47" Type="http://schemas.openxmlformats.org/officeDocument/2006/relationships/font" Target="fonts/font15.fntdata"/><Relationship Id="rId50" Type="http://schemas.openxmlformats.org/officeDocument/2006/relationships/font" Target="fonts/font18.fntdata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font" Target="fonts/font13.fntdata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2.fntdata"/><Relationship Id="rId52" Type="http://schemas.openxmlformats.org/officeDocument/2006/relationships/font" Target="fonts/font2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font" Target="fonts/font11.fntdata"/><Relationship Id="rId48" Type="http://schemas.openxmlformats.org/officeDocument/2006/relationships/font" Target="fonts/font16.fntdata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19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font" Target="fonts/font14.fntdata"/><Relationship Id="rId20" Type="http://schemas.openxmlformats.org/officeDocument/2006/relationships/slide" Target="slides/slide19.xml"/><Relationship Id="rId41" Type="http://schemas.openxmlformats.org/officeDocument/2006/relationships/font" Target="fonts/font9.fntdata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49" Type="http://schemas.openxmlformats.org/officeDocument/2006/relationships/font" Target="fonts/font17.fntdata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5T02:19:33.426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1478 378 3089,'431'67'642,"397"57"451,-585-83-1146,107 13-239,-330-53 1012,-41-2-1546,-18-4 431,0-1 1,0-2 0,-45-15-1,15 3 473,-877-197 1035,697 176-989,-470-16 0,646 55-205,27 1-172,-73 5 0,100 3 153,18 3-113,3-8 170,0 1 0,0-1 1,0 0-1,0 0 1,0-1-1,1 1 1,-1 0-1,1-1 0,-1 1 1,5 1-1,75 26 541,2-4 0,152 27 0,-182-41-386,264 45 710,2-13 0,490 3 0,-788-44-749,-17-1-48,0-1-1,1 1 1,-1-1 0,0 0 0,1-1-1,-1 1 1,0-1 0,8-2 0,-10 1-38,-10-1-142,-283-67-2149,175 47 2185,-214-49 164,-664-138 225,-1 33-574,828 160 165,166 17 135,0 0 0,0 0 0,0 0 0,0 0 0,0-1 0,0 1 1,0 0-1,0 0 0,-1 0 0,1 0 0,0 0 0,0 0 0,0 0 0,0 0 0,0 0 0,0 0 0,-1 0 0,1 0 0,0 0 1,0 0-1,0 0 0,0 0 0,-1 0 0,1 0 0,0 0 0,0 0 0,0 0 0,0 0 0,0 0 0,-1 0 0,1 0 0,0 0 0,0 0 1,0 0-1,0 0 0,0 0 0,0 0 0,-1 0 0,1 0 0,0 1 0,0-1 0,0 0 0,0 0 0,0 0 0,0 0 0,0 0 0,0 0 1,0 1-1,0-1 0,0 0 0,-1 0 0,1 0 0,0 0 0,0 0 0,0 0 0,0 1 0,0-1 0,0 0 0,0 0 0,0 0 0,0 0 1,0 1-1,0-1 0,0 0 0,1 0 0,12 9-77,33 13 40,121 41 554,251 60 0,187 2 566,-226-61-506,3-16 1,471-2-1,-924-50-1173,-1-4 0,1-3-1,-97-27 1,85 18 600,-966-258 483,835 214-200,274 64 301,469 88 70,-358-52-628,1722 267-119,-1787-288-14,-44-6-462,91 2-1,-166-15 301,-439-145-2875,-37-12 3020,484 159 125,-851-234 1393,846 233-1139,22 2-81,36 6 224,293 77 858,-195-41-965,61 14 2,707 177 597,17-68-315,-1042-205-2087,-1062-422 1149,1133 446 411,38 16-45,-7-5 54,25 3 251,47 5-146,0 3-1,0 3 1,69 17 0,187 64-76,-190-50 128,1060 291 1096,-707-195-1158,-514-155-605,-420-227-1263,159 92 1868,257 133-135,27 15 18,0 1-1,-1 0 1,0 1-1,0 0 1,-14-4-1,55 16 209,-1 1-1,58 23 1,-9-2-88,-69-26-150,337 101 284,-283-89-138,1-2 1,0-4-1,99 3 1,-164-12-155,0-1 1,1 0-1,-1 0 1,0 1-1,0-1 1,0 0-1,0 1 1,0-1-1,0 0 1,0 1-1,-1-1 1,1 0-1,0 1 1,0-1-1,0 0 1,-1 1-1,1-1 1,0 1-1,-1-1 1,1 0-1,0 1 1,-1-1-1,1 1 1,-1-1-1,1 1 1,-1-1-1,1 1 1,-1-1-1,-1 0 1,-25-21-589,-1 1 0,-2 2 0,0 0 0,-57-24 0,53 26 150,-231-101-2547,128 66 445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5T02:19:46.639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0 157 6195,'8'22'720,"2"4"-618,-2-6-73,0 1-1,-2 0 0,0 1 0,4 34 0,-1 55 754,-9 145-1,-2-109-234,2-25 150,0-121-577,0-23 90,-11-314-377,0-6 172,12 117-13,-2 222 20,1 0 0,0 0 1,1 0-1,-1 0 0,1 1 1,-1-1-1,1 0 1,0 0-1,0 0 0,0 1 1,0-1-1,0 0 0,1 1 1,-1-1-1,4-3 0,-3 5 10,-1 0-1,1 0 0,0 0 0,-1 0 0,1 1 0,0-1 0,0 0 0,-1 1 1,1 0-1,0-1 0,0 1 0,0 0 0,0 0 0,0 0 0,-1 0 0,1 0 1,0 0-1,0 0 0,0 1 0,0-1 0,0 1 0,-1-1 0,1 1 0,0 0 1,1 1-1,6 3 3,-1-1 0,0 2 0,0-1 1,0 1-1,-1 1 0,0-1 0,0 1 0,0 0 1,7 12-1,51 79 22,-58-85-38,105 185 121,-55-91 170,106 147 1,-155-243-244,22 26-85,-29-35 68,1-1-1,-1 1 1,1 0 0,0-1 0,-1 1 0,1-1 0,0 0 0,0 1-1,0-1 1,0 0 0,0 0 0,1 0 0,-1-1 0,0 1 0,3 0 293,-44-6-1055,-83-21 610,-36-6-760,55 23-2666,55 9-289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5T02:19:47.856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542 0 4002,'0'0'2809,"5"25"-2918,31 148 389,4 37 678,-21-96-652,5-1 1,55 156 0,-68-248-292,-10-18 92,1 0 0,0-1 0,-1 1 0,1 0 0,-1 0 0,0 1 1,0-1-1,0 0 0,0 5 125,-14-16-1195,-11-10 779,-24-18-137,-84-48-1,113 74 253,0 1 0,0 1-1,-1 1 1,1 0-1,-2 2 1,1 0 0,0 2-1,-34-3 1,41 6-1,0-1 0,0 2 0,1 0 0,-1 0 0,0 1 0,1 1 0,-1 0 0,1 1 0,-21 9 0,23-7 67,0 0 1,1 1-1,0 0 0,0 0 0,0 1 0,1 0 0,0 1 1,1 0-1,0 0 0,0 0 0,-5 12 0,-1 3 90,1 1 0,1 1 0,1-1 0,1 2 0,2-1 0,0 1 0,-3 37 0,3 6 381,4 116 1,4-173-406,0 0 1,0 0-1,1-1 0,1 1 1,0-1-1,0 0 1,2 1-1,-1-2 0,1 1 1,1 0-1,0-1 0,1 0 1,9 12-1,-8-15 22,-1 0-1,1 0 1,1-1-1,-1 0 0,1 0 1,0-1-1,1 0 1,0-1-1,-1 0 1,2-1-1,-1 0 1,0 0-1,1-1 0,0 0 1,16 1-1,3-1 13,-1-1 0,0-2 0,1 0 0,-1-3 0,0 0 0,0-2 0,0-1 0,0-1 0,-1-1 0,41-19 0,-53 20-67,0-1 1,0-1-1,0 0 0,-1-1 1,-1 0-1,0-2 1,0 0-1,-1 0 0,0-1 1,-2 0-1,1-1 0,-1-1 1,-1 0-1,-1 0 0,0-1 1,-1 0-1,-1-1 0,8-24 1,-7-2-37,-2 1 0,-2-1 0,-2 0 1,-2 0-1,-6-52 0,3 64-215,-2 1-1,-1-1 1,-1 1-1,-2 1 1,-1-1-1,-1 1 1,-2 1 0,0 0-1,-2 1 1,-1 1-1,-21-27 1,-4 10-2484,8 23-878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5T02:19:48.368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445 329 5074,'-5'-20'-397,"-17"-66"397,21 83 16,-1 0 0,1 1-1,0-1 1,-1 0 0,0 1 0,1-1 0,-1 1 0,0 0 0,0-1-1,-1 1 1,1 0 0,0 0 0,-1 1 0,1-1 0,-1 0 0,1 1-1,-1-1 1,0 1 0,0 0 0,0 0 0,-4-1 0,-2 1-17,-1 0 1,1 0-1,-1 1 1,-18 1 0,6 0 32,11 0-8,1 0 1,0 0 0,0 1 0,0 1 0,0-1-1,0 2 1,1-1 0,-1 1 0,1 1 0,0 0-1,0 0 1,1 1 0,-1 0 0,1 0 0,1 1-1,-1 0 1,1 0 0,-8 12 0,4-6 83,0 2 1,2 0-1,0 0 1,1 0-1,0 1 1,1 1-1,1-1 1,0 1-1,2 0 1,-4 18-1,3 4 215,1 0-1,2 1 0,1-1 1,3 0-1,11 73 0,-9-92-202,0-1-1,2 1 0,0-1 1,1 0-1,1-1 0,1 1 1,0-2-1,1 1 0,1-2 0,1 1 1,1-1-1,0-1 0,18 17 1,-22-25-15,0 0 1,0-1-1,1 0 1,-1 0-1,1-1 1,1 0-1,-1-1 1,1 0-1,-1 0 1,1-1-1,0-1 1,0 0-1,1-1 1,-1 0-1,0 0 1,0-1-1,12-2 1,-9 1-68,0-2 0,0 0 0,0-1 0,-1 0 0,1-1 0,-1-1 0,0 0 0,-1 0 0,1-1 0,-1-1 0,-1 0 0,20-19 0,-6 3-26,-2-2-1,-2 0 1,0-2 0,-2 0 0,0-1 0,-2-1-1,-2-1 1,-1 0 0,-1-1 0,15-59-1,-15 34-70,-2 1-1,-3-2 0,-3 1 0,-2-1 0,-7-93 0,4 139 49,-2-1 0,1 1-1,-1 0 1,-1-1 0,-1 1 0,1 1-1,-2-1 1,0 0 0,0 1-1,-10-16 1,11 23-21,1 0 1,0 0 0,-1 1-1,0-1 1,0 1-1,0 0 1,0 0-1,-1 0 1,1 0-1,-1 1 1,0 0-1,0 0 1,0 0-1,0 0 1,0 1-1,0 0 1,0 0-1,0 0 1,0 1-1,0 0 1,-1 0-1,1 0 1,0 1 0,0-1-1,0 1 1,0 0-1,-7 3 1,-14 6-302,0 1 1,1 1 0,0 1 0,1 1 0,0 2 0,-31 26 0,-5 2-1353,-30 18-2923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5T02:19:49.902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71 4402,'10'31'726,"-3"-8"-711,142 460 2974,-106-305-1949,-18-67-314,5-1-1,78 190 1,-119-345 5,-49-78-651,-17-44-184,49 94-41,2-1 1,4-1-1,3-1 0,4-1 0,3 0 0,-4-130 0,16 183 187,0 1 0,2-1 0,0 0 0,2 1 0,8-29 0,-10 44-25,1 1 1,0-1-1,1 1 0,0 0 0,0 0 0,0 0 1,1 0-1,0 1 0,1-1 0,-1 1 1,1 1-1,0-1 0,1 1 0,-1 0 0,1 1 1,0-1-1,0 1 0,13-5 0,-8 4 10,-1 1 1,1 1-1,0 0 0,0 0 0,0 1 0,1 1 0,-1 0 0,0 0 0,1 2 0,12 1 0,-18-1-17,0 0-1,0 0 1,0 1-1,0 0 1,-1 1-1,1-1 0,-1 1 1,0 1-1,0-1 1,0 1-1,0 0 1,0 0-1,-1 1 1,0 0-1,0 0 1,0 0-1,0 0 0,6 11 1,-4-2-18,0 1-1,0-1 1,-2 2 0,0-1-1,0 0 1,-2 1 0,4 31-1,-3 116-79,-5-148 85,1-7-57,0 0 0,-1 1 0,0-1 0,-1 0 0,0 0 0,0 0 0,-1 0 0,0 0 0,0-1 0,0 1 0,-1-1 0,-1 0 0,1 0 0,-1 0 0,0 0 0,0-1 0,-1 0 0,0 0 0,0-1 0,-1 1 0,1-1 0,-1-1 0,0 1 0,-1-1 0,1-1 0,-1 1 0,1-1 0,-1 0 0,0-1 0,0 0 0,-10 1 0,-7 4-690,31-5 1318,44-2 1139,-33 0-2048,-17 0 342,45 0 389,56 7 0,-85-5-297,-1 1 0,1 1 1,-1 0-1,0 2 0,0-1 0,0 2 0,16 9 0,-13-5 0,0 1-1,0 0 0,-1 1 1,-1 1-1,16 18 1,-25-25-75,-1 1 0,0 0 0,0 0 0,-1 1 0,0 0 0,-1 0 1,0 0-1,0 0 0,-1 1 0,0-1 0,0 1 0,-1 0 0,1 13 1,-2-4-17,0 0 0,-1 0 0,-1 0 0,-1 0 0,-1 0 0,0 0 0,-2 0 0,-8 25 0,7-31-5,0-1 1,-1 0-1,0 0 0,-1 0 1,0-1-1,-1 0 0,0 0 1,0-1-1,-1 0 0,-1-1 1,0 0-1,-15 9 1,10-8-7,-1-1 0,0-1-1,0 0 1,0-1 0,-1-1 0,0-1 0,0 0 0,-20 1 0,-18 0-376,-77-2-1,130-4 363,-11 0-181,-1-1 0,0 0 0,1-1 0,-1-1-1,1 0 1,-19-7 0,27 8-69,0-1 0,1 1 1,-1-1-1,1 0 0,-1-1 0,1 1 1,0-1-1,1 0 0,-1 0 1,1-1-1,-1 1 0,1-1 0,1 0 1,-1 0-1,1-1 0,0 1 0,-4-9 1,-4-35-4885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5T02:19:50.717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32 348 3073,'0'0'2249,"9"21"-1507,60 140 381,-7-19 1042,-7-20-1121,39 132 0,-94-254-1049,0 0 0,0 1 0,1-1 0,-1 0 0,0 0 0,0 1 0,0-1 0,0 0 0,0 1 0,0-1 0,0 0 0,0 1 0,1-1 0,-1 0 0,0 1 0,0-1 0,-1 0 1,1 1-1,0-1 0,0 0 0,0 1 0,0-1 0,0 0 0,0 1 0,0-1 0,0 0 0,-1 0 0,1 1 0,0-1 0,0 0 0,0 1 0,-1-1 0,1 0 0,0 0 0,0 0 0,-1 1 0,1-1 0,-14-4-95,-19-17 44,31 19 54,-17-13-64,0-1 0,2-2 1,0 0-1,1 0 0,1-2 0,0 1 0,2-2 1,-19-37-1,13 18-250,3 0 0,1 0 0,2-1 0,-10-52 0,13 19-30,3 0-1,4-100 1,3 151 246,-1 15 140,1-1 0,1 1-1,-1-1 1,1 1 0,1 0-1,-1 0 1,2-1 0,-1 1-1,1 1 1,0-1 0,0 0-1,1 1 1,0-1 0,1 1-1,0 0 1,0 1-1,0-1 1,1 1 0,0 0-1,0 0 1,0 1 0,1 0-1,0 0 1,0 0 0,0 1-1,0 0 1,1 0 0,0 1-1,12-4 1,8-1 286,0 1 1,1 2-1,0 0 0,0 2 0,0 1 1,39 3-1,-65-1-316,0 0 8,0 0 0,1 1 0,-1-1 0,0 1 0,0 0-1,1 0 1,-1 0 0,0 0 0,0 1 0,0-1-1,0 1 1,-1 0 0,1 0 0,0 0 0,-1 0-1,1 0 1,-1 0 0,0 1 0,0-1 0,0 1-1,0 0 1,0 0 0,0-1 0,-1 1 0,1 0-1,-1 0 1,0 1 0,0-1 0,0 0 0,0 0 0,0 4-1,2 14-73,0-1 1,-1 1-1,-2 39 0,-1-37 70,2 10-105,-2 0 0,-9 53 1,7-72 10,-1 0 0,0 0 0,-1-1 1,-1 0-1,0 0 0,0 0 0,-2-1 1,-14 21-1,20-32 40,-7 10-147,1 1 0,0-1 0,0 2 0,1-1 0,-5 15 0,10-24 229,1 0 0,0 1 1,0-1-1,1 0 0,-1 1 0,1-1 0,0 1 0,-1-1 0,2 1 1,-1-1-1,0 1 0,1-1 0,-1 0 0,1 1 0,0-1 0,0 0 1,0 1-1,1-1 0,-1 0 0,1 0 0,0 0 0,0 0 0,0 0 0,0-1 1,0 1-1,5 4 0,34 27 539,2-2 1,1-2-1,77 39 1,-88-50-403,-3-3-176,0-1 0,46 15 0,-63-26-573,0 0 0,1-1-1,-1-1 1,1 0 0,14 0 0,-4-2-2701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5T02:19:51.232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664 265 6723,'0'0'157,"-8"-22"-671,-29-73 468,32 87 39,0 1-1,0 0 0,-1 0 0,0 0 1,0 1-1,-1 0 0,1 0 0,-1 0 1,-1 1-1,1 0 0,-1 1 1,0 0-1,0 0 0,0 0 0,0 1 1,-1 1-1,1-1 0,-11-1 0,5 0-8,0 1-1,0 0 0,0 1 0,0 1 1,0 0-1,0 0 0,0 2 0,-1 0 1,1 0-1,0 2 0,0-1 0,1 2 0,-1 0 1,1 0-1,-1 1 0,1 1 0,1 1 1,-1-1-1,1 2 0,-22 17 0,20-12 59,0 1-1,0 0 0,2 2 1,0-1-1,0 1 1,2 1-1,0 0 0,0 0 1,2 1-1,0 1 0,2-1 1,-6 21-1,3 8 432,2-1 0,1 1 1,3 87-1,3-114-327,1 1 0,1 0 1,1-1-1,0 0 1,2 1-1,0-1 0,2-1 1,0 1-1,1-1 0,1-1 1,1 1-1,0-1 0,1-1 1,1 0-1,1-1 0,0 0 1,1-1-1,1 0 0,1-2 1,22 17-1,-17-16-10,1-1 0,0-1 0,0-2 0,1 0 0,1-1 1,0-1-1,0-2 0,0 0 0,1-1 0,-1-2 0,1 0 0,46-2 0,-61-2-119,1 1 1,-1-1-1,0-1 1,0 0-1,0-1 1,0 1-1,-1-2 1,1 1-1,-1-2 1,0 1-1,0-1 1,10-8-1,-7 4-21,-1 0 0,0-1 0,-1-1 0,0 1 0,-1-2-1,0 0 1,12-22 0,-5 2-50,-2 0 0,-1-1 0,-1 0 0,-2-1 0,-1 0 0,5-49 0,-8 42 30,-1-1 0,-3 1 0,-1-1 0,-2 0-1,-10-61 1,8 85 14,-1 1-1,-1-1 0,-1 1 1,0 0-1,-1 0 1,-1 1-1,-1 0 0,0 0 1,-1 1-1,-1 0 0,0 1 1,-1 0-1,-1 0 0,-27-22 1,22 23-227,-1 0 0,0 0 1,-1 2-1,0 1 0,-1 0 1,-23-7-1,25 12-725,-1 0 0,0 1 1,-40-4-1,3 7-2666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5T02:19:52.004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1 762 912,'0'0'5539,"25"25"-5288,81 85 178,-84-85-234,0 2 0,-2 1-1,30 56 1,-12-19-24,83 114 90,-99-151 33,1 0-1,1-2 1,55 46-1,-70-65-67,1 0 0,0 0 1,1-1-1,12 5 0,-19-9-144,0-1 1,0 1-1,0-1 1,0 0 0,1 0-1,-1-1 1,0 1-1,0-1 1,1 0 0,-1 0-1,0 0 1,1 0-1,-1-1 1,9-2-1,-12 2-98,1 0 0,0 0-1,0-1 1,-1 1-1,1-1 1,-1 1 0,1-1-1,-1 0 1,0 1-1,1-1 1,-1 0 0,0 0-1,0 0 1,0 0 0,-1 0-1,1 0 1,0 0-1,-1 0 1,1-3 0,5-47-483,-5 44 408,2-67-311,-4 1 1,-3 0-1,-15-79 1,23 160 418,-1 0 0,1 1 1,1-1-1,-1-1 0,1 1 1,0-1-1,7 7 0,3 4-3,1 4-8,105 122 228,-108-129-90,2-1 0,0 0 1,0-1-1,1 0 1,1-2-1,0 1 1,25 9-1,-40-19-119,-1 1 0,1-1-1,0 0 1,0-1 0,0 1 0,0 0 0,0-1 0,1 1-1,-1-1 1,0 1 0,0-1 0,0 0 0,0 0-1,0 0 1,1 0 0,-1 0 0,0-1 0,0 1 0,0-1-1,0 1 1,0-1 0,0 0 0,0 0 0,0 0 0,0 0-1,0 0 1,0 0 0,-1 0 0,1-1 0,0 1-1,-1-1 1,1 1 0,1-3 0,0-4-43,1 0 0,-1-1 0,0 1 0,-1 0 0,0-1 0,-1 0 0,1-9 0,0 7-50,10-114-400,-7-225 1,-7 191 485,-17-160 350,5 159-1323,8-3-4018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5T02:19:53.254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560 10 5699,'0'0'1718,"5"-3"-1334,-4 2-387,-1 1 1,1-1 0,-1 1-1,1-1 1,0 1-1,0-1 1,-1 1-1,1 0 1,0-1-1,0 1 1,-1 0-1,1-1 1,0 1-1,0 0 1,0 0 0,0 0-1,-1 0 1,1 0-1,0 0 1,0 0-1,0 0 1,0 0-1,-1 0 1,1 1-1,0-1 1,1 1 0,-8 19 117,-36 42 440,35-53-417,-64 78 283,-110 105 0,-19 21-228,197-210-179,0 0 1,1 1 0,-1 0 0,1-1-1,-1 1 1,1 0 0,1 0-1,-1 0 1,0 1 0,0 4-1,2-8 4,0 0 0,0 1 0,0-1 0,0 1 0,0-1 1,0 0-1,1 1 0,-1-1 0,0 0 0,1 1 0,-1-1 0,1 0 0,0 0 0,-1 0 0,1 1 0,0-1 0,0 0 0,0 0 0,0 0 0,0 0 0,0 0 0,0 0 0,0-1 0,0 1 0,0 0 0,0 0 0,1-1 0,-1 1 0,0-1 0,0 1 0,1-1 0,-1 1 0,0-1 0,2 0 0,40 10 78,-1-2 1,1-2-1,62 1 1,62 9 584,-109-8-311,-1 4-1,0 1 1,89 35-1,-141-45-360,0 0 0,-1 0-1,0 0 1,1 1 0,-1-1-1,-1 1 1,1 0 0,0 0 0,-1 1-1,0-1 1,0 1 0,0-1-1,-1 1 1,0 0 0,0 0-1,0 0 1,0 1 0,-1-1 0,1 0-1,-2 0 1,1 1 0,0-1-1,-1 8 1,0 6-15,0 1 0,-1-1 0,-1 1 0,-1-1 1,-7 22-1,6-24-3,-2 0 0,0-1 0,-2 1 0,1-1 0,-2-1 1,0 0-1,-1 0 0,0-1 0,-1 0 0,-1-1 0,0 0 0,-1-1 1,0 0-1,-1-1 0,0 0 0,0-1 0,-1-1 0,-1-1 0,0 0 1,0-1-1,0 0 0,-1-1 0,0-1 0,-27 4 0,13-7-213,1-1-1,0-1 1,-1-2 0,1-1-1,0-1 1,0-2 0,0-1-1,1-1 1,0-1-1,0-2 1,1-1 0,1-1-1,-34-22 1,55 31-138,-1 1 0,1-1 1,0 0-1,1-1 0,-1 1 1,1-1-1,0-1 0,0 1 1,0-1-1,-4-7 0,-1-16-2892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5T02:19:53.839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522 13 7379,'0'0'987,"0"0"-986,0 0-1,0 0 0,0-1 1,1 1-1,-1 0 0,0 0 1,0 0-1,0 0 0,0-1 1,0 1-1,0 0 0,0 0 1,0 0-1,0-1 0,0 1 1,0 0-1,0 0 0,0 0 1,0-1-1,0 1 0,0 0 1,0 0-1,0 0 0,0 0 1,0-1-1,0 1 0,0 0 1,0 0-1,-1 0 0,1-1 1,0 1-1,0 0 0,0 0 1,0 0-1,0 0 0,0 0 1,-1 0-1,1-1 0,0 1 1,0 0-1,0 0 0,0 0 1,-1 0-1,1 0 0,0 0 1,0 0-1,0 0 0,-1 0 1,1 0-1,0 0 0,0 0 1,0 0-1,-1 0 0,1 0 1,0 0-1,0 0 0,-9-2-3,0 1 0,0 0-1,0 0 1,1 1 0,-1 0-1,0 0 1,0 1 0,0 1 0,1-1-1,-1 1 1,0 1 0,1-1-1,0 2 1,-9 3 0,-9 6 53,1 0 1,1 1-1,-28 22 0,31-19 54,0 0-1,1 2 0,1 0 1,1 1-1,1 1 0,0 1 1,2 0-1,1 2 0,0-1 1,2 1-1,1 1 0,0 0 1,2 1-1,1 0 0,1 0 1,2 1-1,0 0 0,-1 42 1,4-32 100,2-1 1,2 1-1,7 48 0,-6-69-123,1 0 0,1 0 0,0-1 0,1 1 0,1-1 0,1-1 0,0 1 0,0-1 0,21 25 0,-17-24-6,1-1 0,1 0-1,0 0 1,1-2 0,0 0-1,0 0 1,2-2 0,-1 0 0,1-1-1,1 0 1,-1-2 0,1 0-1,1-1 1,-1 0 0,1-2-1,0 0 1,22 1 0,-17-4-27,1 0 0,-1-2 0,1 0 0,-1-2 1,0-1-1,0-1 0,33-11 0,-43 11-131,-1-1 0,0 0 1,0-1-1,0-1 0,-1 0 0,0 0 1,-1-2-1,1 1 0,-2-1 0,0-1 0,0 0 1,-1 0-1,13-21 0,-18 25-313,-1-1 0,1 0 0,-2 1 1,1-1-1,-1-1 0,0 1 0,-1 0 0,1-1 0,-2 1 0,1 0 0,-1-1 1,-1 1-1,1-1 0,-2 1 0,1 0 0,-1-1 0,-4-11 0,-21-23-3160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5T02:19:54.172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0 174 6451,'0'0'720,"126"-61"-864,-78 35 112,5-2-96,-2-1-672,4-1-1713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5T02:19:35.941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288 329 768,'0'0'3725,"9"0"-3269,20-2-773,-42-7-1235,-38-26 862,37 22 587,-33-27 216,1-2 0,2-2 1,-57-73-1,100 116-78,1 0 1,-1 0-1,0 0 1,0 0-1,0-1 0,1 1 1,-1 0-1,0 0 1,1 0-1,-1-1 1,1 1-1,0 0 0,-1-1 1,1 1-1,0-3 1,1 4 5,0-1 1,0 0 0,0 1 0,0-1-1,0 1 1,0 0 0,0-1-1,0 1 1,0 0 0,1 0-1,-1 0 1,0 0 0,0 0-1,0 0 1,0 0 0,0 0-1,1 0 1,-1 0 0,2 1 0,15 3-12,-1 0 0,1 2 1,-1 0-1,0 1 1,0 0-1,-1 1 1,0 1-1,18 14 1,-6-6-9,415 287 624,-127-82-305,-217-158-102,132 62-1,-216-119-175,-5-1 34,1-1 0,-1 0 0,1-1 0,0 0 0,0-1 0,0 0 1,0 0-1,15 0 0,-24-3 111,-2-7-279,-1 0 1,0 0-1,0 1 1,-1-1-1,0 0 1,0 1-1,-1-1 0,1 1 1,-1 0-1,-5-7 1,-44-58-1068,31 44 899,-106-134-75,-214-210 1,336 364 213,9 6 47,12 5-31,26 20 18,-1 1 0,38 30 1,-9-5 107,47 31 268,309 199 917,-338-229-848,3-3 1,184 68 0,-258-109-329,-12-5-36,0 0-1,0 0 1,0 0 0,1 0 0,-1-1 0,0 1 0,1-1 0,-1-1 0,1 1-1,-1-1 1,12-1 0,-18-11 30,-7-6-212,-1 1 0,-1-1 0,0 2 0,-2-1 0,0 1 0,-16-16-1,-95-88-945,63 64 998,24 23 33,23 23 108,1-1 1,0-1 0,1 0-1,-13-17 1,24 29-9,0 0 0,0 0-1,-1 0 1,1-1 0,0 1 0,0 0 0,0 0 0,0-1 0,0 1 0,0 0 0,0 0 0,0 0 0,0-1-1,0 1 1,0 0 0,0 0 0,0-1 0,0 1 0,0 0 0,0 0 0,0-1 0,0 1 0,0 0 0,0 0-1,0 0 1,1-1 0,-1 1 0,0 0 0,0 0 0,0 0 0,0-1 0,0 1 0,1 0 0,-1 0 0,0 0-1,0 0 1,0 0 0,1-1 0,-1 1 0,0 0 0,0 0 0,0 0 0,1 0 0,-1 0 0,0 0 0,0 0-1,1 0 1,-1 0 0,0 0 0,0 0 0,0 0 0,1 0 0,-1 0 0,0 0 0,1 0 0,18-1-47,-13 2 125,17 0-59,-1 1 1,0 1 0,1 1-1,41 13 1,92 43 214,-87-32-44,332 124 882,9-31-299,-383-114-622,1-2 1,1 0-1,30 0 0,-59-5-159,0 0 0,1 0 0,-1 0 0,0 0 0,0 0 0,0 0 0,0 0 0,0 0 0,1 0-1,-1 0 1,0 0 0,0 0 0,0 0 0,0 0 0,0 0 0,0 0 0,1-1 0,-1 1 0,0 0 0,0 0-1,0 0 1,0 0 0,0 0 0,0 0 0,0 0 0,1 0 0,-1-1 0,0 1 0,0 0 0,0 0 0,0 0-1,0 0 1,0 0 0,0 0 0,0-1 0,0 1 0,0 0 0,0 0 0,0 0 0,0 0 0,0 0 0,0-1-1,0 1 1,0 0 0,0 0 0,0 0 0,0 0 0,0 0 0,0-1 0,0 1 0,0 0 0,0 0 0,0 0-1,-1 0 1,1-1 0,0-4-55,-1 0 1,0 0-1,0 0 0,-1 0 0,1 0 0,-1 0 1,0 1-1,-1-1 0,1 1 0,-1-1 0,0 1 1,-5-6-1,-51-54-1108,35 39 743,-108-105-668,-6 6 1,-209-146-1,333 260 1025,-10-6-37,-39-36 1,60 50 132,-6-10-26,9 12 0,0-1 0,0 1 0,0 0 0,1-1 0,-1 1 1,0-1-1,0 1 0,0 0 0,0-1 0,1 1 0,-1 0 0,0-1 0,0 1 0,1 0 1,-1-1-1,0 1 0,1 0 0,-1 0 0,0-1 0,1 1 0,-1 0 0,0 0 1,1 0-1,-1-1 0,1 1 0,-1 0 0,0 0 0,1 0 0,-1 0 0,1 0 0,-1 0 1,0 0-1,1 0 0,-1 0 0,1 0 0,-1 0 0,1 0 0,-1 0 0,0 0 0,1 0 1,0 1-1,32-1 198,0 1 0,0 2 0,-1 1 0,1 2 0,-1 1 1,32 12-1,196 80 472,389 209 1221,94 37-922,-677-318-891,11 5 262,1-3 0,128 29 0,-253-62-1627,-12-12 931,1-2 0,-69-32 1,-114-65-500,200 94 627,-319-171-1300,261 131 1293,-135-106 0,189 127 389,43 38-155,-8-14 158,10 15-147,1 0 1,-1 1-1,1-1 0,0 1 1,-1-1-1,1 1 1,0-1-1,-1 1 1,1-1-1,0 1 0,0 0 1,-1-1-1,1 1 1,0 0-1,0 0 0,0-1 1,-1 1-1,1 0 1,0 0-1,0 0 0,0 0 1,0 0-1,-1 0 1,1 0-1,0 0 1,0 1-1,1-1 0,24 1 124,0 1-1,0 2 0,0 0 0,35 12 0,106 42-45,-120-40-70,15 5-21,643 232 1120,17-49 851,-633-190-1793,-89-16-193,0 0 0,0 0 1,0 0-1,-1 0 0,1 0 1,0 0-1,0 0 0,0 0 1,0 0-1,0 0 0,-1 0 1,1 0-1,0-1 0,0 1 1,0 0-1,0 0 0,0 0 1,0 0-1,0 0 0,0 0 1,-1-1-1,1 1 0,0 0 1,0 0-1,0 0 0,0 0 1,0 0-1,0-1 0,0 1 1,0 0-1,0 0 0,0 0 1,0 0-1,0-1 0,0 1 1,0 0-1,0 0 0,0 0 1,0 0-1,0-1 0,0 1 1,0 0-1,0 0 0,0 0 1,1 0-1,-1 0 0,0-1 1,0 1-1,0 0 1,0 0-1,0 0 0,0 0 1,0 0-1,1 0 0,-1 0 1,0 0-1,0-1 0,0 1 1,0 0-1,0 0 0,1 0 1,-1 0-1,0 0 0,0 0 1,0 0-1,0 0 0,0 0 1,1 0-1,-14-13-234,-269-211-2246,130 106 2060,-382-270-305,487 358 881,36 19 34,30 10 294,26 10-276,0 2 0,-1 2-1,62 26 1,137 74-68,-187-86-30,200 103 327,-85-40 269,260 96 1,-407-177-693,-21-8-26,-5-2-16,-38-13-295,-431-188-4112,325 128 1570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5T02:19:54.944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246 576 4466,'12'22'205,"37"91"1179,41 135-1,-70-176-628,-14-45-365,1 0 0,2-1 1,21 48-1,-47-102-456,-37-43-1,-7-11-16,-98-169-1593,122 187 626,3-2 0,-25-72-1,49 110 980,1-1-1,1 0 0,1 0 0,2-1 1,1 0-1,1 0 0,2 0 0,1 0 1,5-40-1,-4 64 120,1 0 0,-1 0 0,1 0 0,1 0 0,-1 0 0,1 0 0,0 1 0,0-1 0,1 1 1,-1 0-1,1 0 0,0 1 0,1-1 0,5-4 0,-2 3 80,1 0 1,-1 0 0,1 1-1,0 1 1,1-1 0,-1 1-1,20-4 1,6 1 536,1 1-1,-1 3 1,66 0-1,-97 3-585,12 0 121,-1-1 70,0 2 0,0-1 0,0 2 1,24 5-1,-34-6-242,0 1 0,-1 0 0,1 0 0,-1 0 0,1 1 0,-1-1 0,0 1 0,0 0 0,0 0 0,0 1 0,-1-1 0,1 1 1,-1 0-1,0 0 0,0 0 0,0 0 0,-1 0 0,3 5 0,1 8-40,-1 0 1,0 0 0,-1 0-1,-1 1 1,-1-1 0,0 1-1,-2 0 1,0 0 0,0-1-1,-2 1 1,-4 21 0,0-21-12,0-1 0,-1 0 1,0 0-1,-2 0 0,0-1 0,-1-1 1,-20 26-1,12-18-61,-25 48-1,38-62 82,1 1-1,0 0 1,1 0 0,0 0-1,0 0 1,1 0-1,1 1 1,-2 19-1,4-27 64,-1-1 0,1 1 0,-1-1-1,1 0 1,0 0 0,0 1 0,0-1 0,0 0-1,0 0 1,0 0 0,1 0 0,-1 0 0,1 0-1,-1 0 1,1-1 0,0 1 0,-1 0 0,1-1-1,0 0 1,0 1 0,3 1 0,56 24 548,-32-15-475,41 23 352,95 42 243,-145-69-674,0-2 1,1 0 0,0-1-1,0-1 1,1-1 0,27 1 0,-47-5-118,1 1 1,0 0 0,-1 0 0,1 1 0,-1-1 0,1 0 0,0 1-1,-1 0 1,1-1 0,-1 1 0,0 0 0,1 0 0,-1 1 0,0-1-1,5 3 1,-5-1-247,0 0-1,-1-1 1,1 1-1,0 0 1,-1 0-1,1 0 1,-1 0-1,0 0 0,0 1 1,-1-1-1,1 0 1,0 5-1,4 31-5378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5T02:19:56.050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4992 0 6979,'0'0'3917,"0"0"-3912,1 0 1,-1 0-1,1 1 1,-1-1-1,0 0 1,1 0 0,-1 0-1,1 1 1,-1-1-1,1 0 1,-1 0-1,0 1 1,1-1-1,-1 1 1,0-1 0,1 0-1,-1 1 1,0-1-1,1 0 1,-1 1-1,0-1 1,0 1 0,0-1-1,1 1 1,-1-1-1,0 1 1,0-1-1,0 1 1,0-1-1,0 1 1,0-1 0,0 1-1,0-1 1,0 1-1,0 0 1,-4 3-22,1-1 1,-1 1-1,0-1 1,0 0 0,0 0-1,0 0 1,0-1-1,-9 4 1,-11 8 52,-157 106 676,-318 192 170,160-132-618,-228 129-170,-283 282-50,670-462-121,-239 128 0,-220 59-383,-37 24-82,543-257 215,36-20-1225,-192 89 0,272-144 1239,13-6 300,1 0 0,-1-1 0,0 1-1,0-1 1,0 0 0,0 0 0,0 0-1,-8 0 1,9-1 151,26-9 1958,234-103-789,448-133 1,-130 100-744,493-148 511,-538 92-736,47-16 256,-533 205-314,-44 12-285,0 0 0,0 1-1,0-1 1,0 0 0,0 0 0,0 0-1,-1 0 1,1 0 0,0 1-1,0-1 1,0 0 0,0 0-1,0 0 1,0 0 0,0 1 0,0-1-1,0 0 1,0 0 0,0 0-1,0 1 1,0-1 0,0 0-1,0 0 1,0 0 0,0 0-1,0 1 1,0-1 0,1 0 0,-1 0-1,0 0 1,0 0 0,0 0-1,0 1 1,0-1 0,0 0-1,0 0 1,1 0 0,-1 0-1,0 0 1,0 0 0,0 0 0,0 1-1,0-1 1,1 0 0,-1 0-1,0 0 1,0 0 0,0 0-1,0 0 1,1 0 0,-1 0 0,0 0-1,0 0 1,0 0 0,0 0-1,1 0 1,-1 0 0,0 0-1,0 0 1,0 0 0,1 0-1,-1 0 1,0-1 0,-57 45-781,31-26 723,-167 110-706,-6-8-1,-415 182 1,570-284 690,6-4-79,2 1-1,0 3 0,1 0 1,1 2-1,-38 30 1,67-46 121,0 0 1,0 1-1,1 0 1,0-1-1,0 1 1,0 1-1,0-1 1,1 1-1,0-1 1,0 1-1,1 0 1,-1 0-1,1 0 1,-2 11-1,4-13 58,-1 0 0,1 0 0,1 0 0,-1 0 0,0 0 0,1-1 0,0 1-1,0 0 1,0 0 0,0-1 0,1 1 0,0-1 0,-1 1 0,1-1-1,0 1 1,1-1 0,-1 0 0,0 0 0,1 0 0,0-1 0,0 1-1,0 0 1,0-1 0,0 0 0,4 2 0,15 10 177,1-2-1,0-1 1,1-1-1,0-1 1,1-1 0,0-1-1,39 6 1,187 6 395,-183-18 16,0 4 0,93 17 1,-160-22-606,8 2 65,1 0 1,-1 0-1,0 1 0,0 0 1,0 1-1,0 0 0,-1 0 1,15 10-1,-23-13-126,1 0 0,0 0 0,-1 1 0,0-1 1,1 0-1,-1 1 0,0-1 0,0 1 0,1-1 0,-1 0 0,0 1 0,0-1 0,0 0 0,-1 1 0,1-1 1,0 1-1,-1-1 0,1 0 0,-1 2 0,-10 28-792,-4-5-134,-1-1-1,-37 45 0,22-30-1379,-5 10-3461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5T02:19:39.568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118 241 96,'0'0'3274,"-7"-34"-1978,-6 3-1364,0 1 0,-2 1 0,-20-28 0,1-1-287,33 56 382,11 7 202,109 96 689,162 176 0,-85-51-105,47 50 492,-236-272-1343,-7-9-22,-5-11-117,-84-114-1181,59 90 1324,1-2 1,-26-53-1,45 76 95,5 12 18,1-1 1,0 0-1,1 0 1,0 0-1,0-1 1,1 1-1,0-1 1,-2-13-1,9 23 450,12 9-484,0 1 1,-1 0-1,-1 1 1,0 0-1,0 2 1,14 16-1,1 0-17,21 20 29,120 110 138,-139-132-39,2-2 1,1-2 0,52 29-1,-78-49-48,-1 0-1,0-1 1,1 0 0,0 0-1,0 0 1,0-1-1,0-1 1,0 0 0,13 1-1,-18-2-85,0-1 0,0 1 0,-1-1 0,1 0-1,0 0 1,0 0 0,0 0 0,-1-1 0,1 1 0,-1-1 0,1 0 0,-1 0-1,0 0 1,1-1 0,-1 1 0,0-1 0,-1 0 0,1 0 0,0 0-1,-1 0 1,0 0 0,0 0 0,3-5 0,6-16-77,-1-1 0,11-41 0,15-37 635,-32 94-512,0 0 0,1 1-1,0-1 1,0 1 0,1 1-1,0-1 1,0 1 0,13-11-1,-18 16-252,1 1 0,-1 0-1,1 0 1,-1 0 0,1 0 0,0 0-1,-1 0 1,1 1 0,0-1-1,0 0 1,0 1 0,0 0 0,-1-1-1,1 1 1,0 0 0,0 0-1,0 0 1,0 0 0,3 1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5T02:19:40.774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5 59 2801,'0'0'4232,"-4"-40"-417,5 39-3794,0-1-1,1 1 1,-1 0 0,0-1 0,1 1 0,0 0 0,-1 0 0,1-1 0,0 2 0,-1-1 0,1 0 0,0 0 0,0 0 0,0 1 0,-1-1 0,1 1-1,0-1 1,0 1 0,0 0 0,4 0 0,51 0 264,-37 1-276,-2 1 10,0 0-1,0 1 0,0 0 0,-1 2 0,1 0 1,-1 1-1,-1 0 0,26 15 0,-5-1 23,-1 3-1,54 41 1,-54-33-36,-2 1 0,-1 1 0,-1 2-1,-2 1 1,-1 1 0,-2 2 0,-2 0 0,-2 2 0,-1 1 0,-2 1 0,-2 0 0,-2 1 0,-2 1 0,-2 1-1,-2 0 1,-2 0 0,-2 1 0,0 58 0,-5-50-2,-3-1-1,-2 0 1,-3 0 0,-26 102-1,27-135-1,-63 196 26,57-186-21,-1 0 0,-2-1 1,-1-1-1,-34 47 0,47-71-7,-1-1 1,0 1-1,-1-1 0,1 0 1,-1 0-1,0 0 0,0-1 0,0 0 1,0 0-1,0 0 0,-1 0 0,0-1 1,-11 3-1,2-2-172,-1-1 0,0 0 1,-30-2-1,23 0-444,21-1 479,0 1-1,1 0 1,-1 0-1,1 0 1,-1-1-1,1 1 1,-1-1-1,1 0 1,-1 1-1,1-1 1,0 0-1,-1 0 1,1 1-1,0-1 1,-1 0-1,1-1 1,0 1-1,0 0 1,0 0 0,0 0-1,0-1 1,0 1-1,1 0 1,-2-2-1,0 0-123,-19-27-2134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5T02:19:41.670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120 310 720,'0'0'6699,"8"-1"-5882,-2 1-716,-4-1-68,1 1-1,0-1 1,0 1-1,0 0 0,0 0 1,0 0-1,0 1 1,-1-1-1,1 1 0,0-1 1,0 1-1,0 0 1,-1 0-1,1 0 0,-1 0 1,1 1-1,0-1 1,-1 1-1,3 2 0,117 149 325,-18-18 159,115 92 527,-32-37-77,-170-173-892,-1 2 1,0 0 0,-2 1 0,0 1-1,-1 0 1,14 33 0,-27-53-150,-6 14-571,-7-2 611,0-2-1,0 0 0,-1 0 1,0-1-1,-1-1 0,0-1 1,0 0-1,-1 0 0,-31 9 1,-13-1-33,-89 13 0,53-11 85,0 6-118,71-16-53,-2-1 0,1 0 0,-1-2 0,0-2 0,0 0 0,0-2 0,-35-2 0,57 0 145,0 0 1,0 0-1,1-1 1,-1 0 0,0 0-1,1 0 1,0 0-1,-1-1 1,1 1 0,0-1-1,0 0 1,1-1 0,-1 1-1,1 0 1,-1-1-1,1 0 1,0 0 0,0 0-1,1 0 1,-1-1-1,1 1 1,0-1 0,0 1-1,1-1 1,-2-7 0,-2-8 176,1 0 0,1 0 1,0-1-1,2-34 1,0-172 957,29-625 480,-26 828-1597,5-38-16,-6 58-35,0 0-1,0 0 1,0 1-1,0-1 1,0 0-1,1 1 1,0-1 0,0 1-1,0-1 1,0 1-1,4-5 1,6 5-1394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5T02:19:44.318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242 654 3169,'0'0'5107,"2"-20"-4291,8-58-232,-3 56 503,-4 32-581,-26 519-143,12-75-266,11-440-103,0-1 6,-1-2 4,0 1 0,1 0 0,1 0 1,0-1-1,1 1 0,0-1 0,0 1 0,1-1 1,1 0-1,0 0 0,7 15 0,-10-25 17,-1 0-1,0 0 0,1 0 0,-1 0 0,1 0 0,-1 0 1,1-1-1,-1 1 0,1 0 0,0 0 0,0 0 0,-1 0 1,1-1-1,0 1 0,0 0 0,0-1 0,-1 1 0,1-1 1,0 1-1,0-1 0,0 1 0,0-1 0,0 0 1,0 1-1,0-1 0,0 0 0,0 0 0,0 0 0,1 0 1,-1 0-1,0 0 0,0 0 0,0 0 0,0 0 0,0-1 1,0 1-1,0 0 0,0 0 0,0-1 0,0 1 0,0-1 1,0 1-1,0-1 0,-1 0 0,1 1 0,1-2 0,2-2-5,-1 0 0,-1 0 0,1 0-1,0 0 1,-1 0 0,0 0-1,0-1 1,2-7 0,5-22-58,-1-1 0,-3 0 0,4-56 0,-11-109-105,-2 148 16,-3 0 0,-2 0 0,-2 2 0,-2-1 0,-28-67 1,-124-234-1128,88 199 985,52 89 1387,41 47 983,8 3-1655,0 2 0,0 0-1,1 2 1,43-13-1,109-16 601,-46 13-573,265-107-387,-355 117-90,-25 10-348,0 0 1,0 1-1,0 1 1,1 1 0,0 0-1,19 0 1,-36 3 245,1 0-1,0 0 0,-1 0 1,1 0-1,0 0 1,-1 0-1,1 0 1,-1 1-1,1-1 1,-1 0-1,1 0 0,-1 1 1,7 11-2343,-8 15 113,0-16 1628,-3 39-2635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5T02:19:44.649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0 181 5298,'0'0'5363,"138"-55"-3842,-83 38-257,8-5-287,-3 3-337,-6-1-368,-9 7-80,-6-2-176,-8 6-16,-4 1-224,-8 5-880,-2 3-561,-2 0-1024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5T02:19:45.246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627 203 7619,'0'0'1230,"21"-6"-733,63-18 351,-83 24-829,1-1 1,-1 1-1,0 0 0,0-1 1,1 1-1,-1-1 0,0 1 1,0-1-1,0 1 0,0-1 1,0 0-1,1 0 0,-2 1 1,1-1-1,0 0 0,0 0 1,0 0-1,0 0 1,0 0-1,-1 0 0,1-1 1,-1 1-1,1 0 0,0 0 1,-1 0-1,0-1 0,1 1 1,-1 0-1,0 0 0,0-1 1,0 1-1,0 0 0,0-1 1,0 1-1,0 0 0,0 0 1,0-1-1,0 1 0,-1 0 1,1 0-1,-1-1 0,1 1 1,-1 0-1,1 0 0,-1 0 1,0 0-1,-1-2 0,-3-2-30,0 0-1,0 0 0,0 1 1,-1-1-1,1 1 0,-1 1 0,0-1 1,0 1-1,-1 0 0,1 1 0,-1-1 1,1 1-1,-13-2 0,-6-1-26,0 1-1,-38-1 0,24 3 13,0 1-1,0 3 1,0 1-1,1 2 1,-45 11-1,69-12 24,0 0-1,1 2 1,-1-1-1,1 2 1,0 0 0,0 0-1,1 1 1,0 1-1,1 0 1,0 1-1,0 0 1,1 0-1,0 1 1,1 1-1,0 0 1,1 0-1,-7 14 1,6-9 27,2 0 1,0 1-1,0 0 1,2 0-1,0 0 1,-2 22-1,2 7 227,2 61-1,4-89-77,1-1 0,1 0 1,0 0-1,2 0 0,0 0 0,1-1 0,0 0 0,2 0 0,0 0 0,0-1 1,2 0-1,0-1 0,1 0 0,16 17 0,-15-18-77,1-1-1,1 0 0,0-1 1,0 0-1,1-1 1,1-1-1,-1 0 1,2-2-1,-1 1 0,1-2 1,1 0-1,-1-1 1,1-1-1,21 3 1,-21-5-81,-1-1 1,1-1-1,0 0 1,0-2-1,0 0 1,0-1-1,-1 0 0,1-2 1,-1 0-1,1-1 1,-1-1-1,-1 0 1,1-1-1,27-17 1,-24 10-31,0 0 0,-1-1 1,-1-1-1,0-1 0,-1-1 0,-1 0 1,-1-1-1,0-1 0,-2-1 0,0 1 1,-1-2-1,-1 0 0,-2 0 0,0-1 1,-1 0-1,-1-1 0,-1 1 1,-1-1-1,-2-1 0,2-30 0,-4 16-25,-1 0-1,-2 1 0,-1-1 0,-11-47 0,11 74-13,0 0 0,-1 0 0,-1 0 0,0 1 0,0-1 0,-1 1 0,0 1 0,-1-1 0,0 1 0,-1 0 0,0 1 0,-1 0 0,0 0 0,0 0 0,-1 2 0,0-1 0,-17-9 0,18 12-146,-1 1 1,1 1 0,-1 0-1,0 0 1,0 1 0,1 1-1,-2-1 1,1 1-1,0 1 1,0 0 0,0 0-1,0 1 1,0 1 0,0 0-1,0 0 1,1 0-1,-1 1 1,0 1 0,1 0-1,0 0 1,0 1 0,0 0-1,1 0 1,0 1-1,-8 7 1,-23 26-2970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5T02:19:45.997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94 4210,'0'0'1270,"15"29"-1003,4 6-249,-1-3 69,-1 2 1,-1 0-1,16 57 1,6 42 1341,-6 2 0,17 168 0,-50-301-1382,-3-8-13,-10-22 10,-16-44 79,1-8-158,3-2-1,-16-89 1,32 115-449,2 0 0,3-1 0,2 1 0,6-67 0,-3 117 479,0 1 0,1-1 0,0 0 0,0 1 0,1-1 0,-1 1 0,1-1 0,0 1 0,0 0 0,1 0 0,0 0 0,0 0 0,0 0 0,0 1 0,1-1 0,0 1 0,0 0 0,0 0 0,7-5 0,-3 5 114,0 0 0,1 0 1,-1 0-1,1 1 0,0 0 0,0 1 1,0 0-1,0 1 0,1 0 0,-1 0 1,11 1-1,6-1 125,1 2-1,-1 0 1,0 2 0,1 1 0,-1 1-1,42 14 1,-56-14-155,0 0 0,0 1 0,0 1 0,-1-1 0,1 2 0,-2-1 0,1 2 0,-1-1 0,0 2 0,-1-1 0,0 1 0,-1 0 0,0 1 0,0 0 0,7 15 0,-7-7-84,-2 1 0,1 0 0,-2 0 1,-1 0-1,-1 1 0,0-1 0,-2 1 0,0 0 0,-1 0 0,-4 22 1,3-31-28,-2-1 0,1 0 0,-2 1 0,1-1 0,-1 0 0,-1-1 0,0 1 0,-1-1 0,0 0 0,-10 12 0,9-13 5,1 1 0,0-1 0,0 1 0,1 0 0,0 0 0,1 1 0,0-1 0,1 1 0,0 0 0,-2 18 0,4-17-30,0-6 126,1 0 1,0 0 0,0 0-1,0 0 1,1 0-1,0 0 1,2 9 0,-1-12-23,-1-1 1,0 0 0,1 0 0,-1 0 0,1 0-1,-1 0 1,1-1 0,0 1 0,0 0-1,0-1 1,0 0 0,0 1 0,0-1-1,1 0 1,-1 0 0,0 0 0,0 0-1,1 0 1,-1-1 0,1 1 0,-1-1 0,4 1-1,35 9-1485,0 2-1,72 32 1,-76-29-1074,16 5-2207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11247cff67c_1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11247cff67c_1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889eefa4ca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889eefa4ca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65874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889eefa4ca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889eefa4ca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89982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11247cff67c_1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11247cff67c_1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64903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11247cff67c_1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11247cff67c_1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023611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11247cff67c_1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11247cff67c_1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70432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11247cff67c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11247cff67c_1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11247cff67c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11247cff67c_1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37535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889eefa4ca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889eefa4ca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889eefa4ca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889eefa4ca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62209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889eefa4ca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889eefa4ca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31863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889eefa4ca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889eefa4ca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27193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889eefa4ca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889eefa4ca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26429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889eefa4ca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889eefa4ca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36118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6000894" y="2883029"/>
            <a:ext cx="2664333" cy="2049303"/>
            <a:chOff x="6000894" y="2883029"/>
            <a:chExt cx="2664333" cy="2049303"/>
          </a:xfrm>
        </p:grpSpPr>
        <p:sp>
          <p:nvSpPr>
            <p:cNvPr id="10" name="Google Shape;10;p2"/>
            <p:cNvSpPr/>
            <p:nvPr/>
          </p:nvSpPr>
          <p:spPr>
            <a:xfrm>
              <a:off x="6000894" y="2883029"/>
              <a:ext cx="2412900" cy="1832400"/>
            </a:xfrm>
            <a:prstGeom prst="rect">
              <a:avLst/>
            </a:prstGeom>
            <a:noFill/>
            <a:ln w="19050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&lt;&lt;</a:t>
              </a: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8294727" y="4589432"/>
              <a:ext cx="370500" cy="342900"/>
            </a:xfrm>
            <a:prstGeom prst="rect">
              <a:avLst/>
            </a:pr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" name="Google Shape;12;p2"/>
          <p:cNvSpPr/>
          <p:nvPr/>
        </p:nvSpPr>
        <p:spPr>
          <a:xfrm>
            <a:off x="938700" y="635400"/>
            <a:ext cx="7266600" cy="38727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" name="Google Shape;13;p2"/>
          <p:cNvGrpSpPr/>
          <p:nvPr/>
        </p:nvGrpSpPr>
        <p:grpSpPr>
          <a:xfrm>
            <a:off x="7179523" y="3474524"/>
            <a:ext cx="1025780" cy="1033573"/>
            <a:chOff x="7179523" y="3474524"/>
            <a:chExt cx="1025780" cy="1033573"/>
          </a:xfrm>
        </p:grpSpPr>
        <p:grpSp>
          <p:nvGrpSpPr>
            <p:cNvPr id="14" name="Google Shape;14;p2"/>
            <p:cNvGrpSpPr/>
            <p:nvPr/>
          </p:nvGrpSpPr>
          <p:grpSpPr>
            <a:xfrm>
              <a:off x="7501365" y="3754028"/>
              <a:ext cx="703938" cy="754070"/>
              <a:chOff x="7866900" y="3775225"/>
              <a:chExt cx="1277100" cy="1368300"/>
            </a:xfrm>
          </p:grpSpPr>
          <p:cxnSp>
            <p:nvCxnSpPr>
              <p:cNvPr id="15" name="Google Shape;15;p2"/>
              <p:cNvCxnSpPr/>
              <p:nvPr/>
            </p:nvCxnSpPr>
            <p:spPr>
              <a:xfrm>
                <a:off x="7866900" y="3775225"/>
                <a:ext cx="0" cy="1368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" name="Google Shape;16;p2"/>
              <p:cNvCxnSpPr/>
              <p:nvPr/>
            </p:nvCxnSpPr>
            <p:spPr>
              <a:xfrm rot="10800000">
                <a:off x="7866900" y="3775225"/>
                <a:ext cx="12771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17" name="Google Shape;17;p2"/>
            <p:cNvSpPr/>
            <p:nvPr/>
          </p:nvSpPr>
          <p:spPr>
            <a:xfrm rot="10800000">
              <a:off x="7372141" y="3635919"/>
              <a:ext cx="258600" cy="2391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7179523" y="3474524"/>
              <a:ext cx="133800" cy="123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" name="Google Shape;19;p2"/>
          <p:cNvGrpSpPr/>
          <p:nvPr/>
        </p:nvGrpSpPr>
        <p:grpSpPr>
          <a:xfrm>
            <a:off x="789079" y="491347"/>
            <a:ext cx="941624" cy="889726"/>
            <a:chOff x="789079" y="491347"/>
            <a:chExt cx="941624" cy="889726"/>
          </a:xfrm>
        </p:grpSpPr>
        <p:grpSp>
          <p:nvGrpSpPr>
            <p:cNvPr id="20" name="Google Shape;20;p2"/>
            <p:cNvGrpSpPr/>
            <p:nvPr/>
          </p:nvGrpSpPr>
          <p:grpSpPr>
            <a:xfrm rot="10800000">
              <a:off x="938708" y="635399"/>
              <a:ext cx="470484" cy="466317"/>
              <a:chOff x="7866900" y="3775225"/>
              <a:chExt cx="1277100" cy="1368300"/>
            </a:xfrm>
          </p:grpSpPr>
          <p:cxnSp>
            <p:nvCxnSpPr>
              <p:cNvPr id="21" name="Google Shape;21;p2"/>
              <p:cNvCxnSpPr/>
              <p:nvPr/>
            </p:nvCxnSpPr>
            <p:spPr>
              <a:xfrm>
                <a:off x="7866900" y="3775225"/>
                <a:ext cx="0" cy="1368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2" name="Google Shape;22;p2"/>
              <p:cNvCxnSpPr/>
              <p:nvPr/>
            </p:nvCxnSpPr>
            <p:spPr>
              <a:xfrm rot="10800000">
                <a:off x="7866900" y="3775225"/>
                <a:ext cx="12771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23" name="Google Shape;23;p2"/>
            <p:cNvSpPr/>
            <p:nvPr/>
          </p:nvSpPr>
          <p:spPr>
            <a:xfrm>
              <a:off x="1279485" y="980578"/>
              <a:ext cx="258600" cy="2391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 rot="10800000">
              <a:off x="1596903" y="1257173"/>
              <a:ext cx="133800" cy="123900"/>
            </a:xfrm>
            <a:prstGeom prst="rect">
              <a:avLst/>
            </a:pr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789079" y="491347"/>
              <a:ext cx="303900" cy="281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" name="Google Shape;26;p2"/>
          <p:cNvSpPr/>
          <p:nvPr/>
        </p:nvSpPr>
        <p:spPr>
          <a:xfrm rot="10800000">
            <a:off x="8006292" y="446803"/>
            <a:ext cx="400500" cy="370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2"/>
          <p:cNvSpPr/>
          <p:nvPr/>
        </p:nvSpPr>
        <p:spPr>
          <a:xfrm>
            <a:off x="659900" y="4256098"/>
            <a:ext cx="555300" cy="509100"/>
          </a:xfrm>
          <a:prstGeom prst="rect">
            <a:avLst/>
          </a:prstGeom>
          <a:noFill/>
          <a:ln w="19050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2"/>
          <p:cNvSpPr txBox="1">
            <a:spLocks noGrp="1"/>
          </p:cNvSpPr>
          <p:nvPr>
            <p:ph type="title"/>
          </p:nvPr>
        </p:nvSpPr>
        <p:spPr>
          <a:xfrm>
            <a:off x="1103250" y="1632125"/>
            <a:ext cx="6937500" cy="142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88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88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88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88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88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88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88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88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8800"/>
            </a:lvl9pPr>
          </a:lstStyle>
          <a:p>
            <a:endParaRPr/>
          </a:p>
        </p:txBody>
      </p:sp>
      <p:sp>
        <p:nvSpPr>
          <p:cNvPr id="29" name="Google Shape;29;p2"/>
          <p:cNvSpPr txBox="1">
            <a:spLocks noGrp="1"/>
          </p:cNvSpPr>
          <p:nvPr>
            <p:ph type="subTitle" idx="1"/>
          </p:nvPr>
        </p:nvSpPr>
        <p:spPr>
          <a:xfrm>
            <a:off x="1375350" y="2958825"/>
            <a:ext cx="6393300" cy="48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urier Prime"/>
                <a:ea typeface="Courier Prime"/>
                <a:cs typeface="Courier Prime"/>
                <a:sym typeface="Courier Prime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Courier Prime"/>
                <a:ea typeface="Courier Prime"/>
                <a:cs typeface="Courier Prime"/>
                <a:sym typeface="Courier Prim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Courier Prime"/>
                <a:ea typeface="Courier Prime"/>
                <a:cs typeface="Courier Prime"/>
                <a:sym typeface="Courier Prim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Courier Prime"/>
                <a:ea typeface="Courier Prime"/>
                <a:cs typeface="Courier Prime"/>
                <a:sym typeface="Courier Prim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Courier Prime"/>
                <a:ea typeface="Courier Prime"/>
                <a:cs typeface="Courier Prime"/>
                <a:sym typeface="Courier Prim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Courier Prime"/>
                <a:ea typeface="Courier Prime"/>
                <a:cs typeface="Courier Prime"/>
                <a:sym typeface="Courier Prim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Courier Prime"/>
                <a:ea typeface="Courier Prime"/>
                <a:cs typeface="Courier Prime"/>
                <a:sym typeface="Courier Prim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Courier Prime"/>
                <a:ea typeface="Courier Prime"/>
                <a:cs typeface="Courier Prime"/>
                <a:sym typeface="Courier Prim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Courier Prime"/>
                <a:ea typeface="Courier Prime"/>
                <a:cs typeface="Courier Prime"/>
                <a:sym typeface="Courier Prim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chemeClr val="accent6"/>
        </a:solid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4"/>
          <p:cNvSpPr txBox="1">
            <a:spLocks noGrp="1"/>
          </p:cNvSpPr>
          <p:nvPr>
            <p:ph type="title"/>
          </p:nvPr>
        </p:nvSpPr>
        <p:spPr>
          <a:xfrm>
            <a:off x="729050" y="596294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grpSp>
        <p:nvGrpSpPr>
          <p:cNvPr id="40" name="Google Shape;40;p4"/>
          <p:cNvGrpSpPr/>
          <p:nvPr/>
        </p:nvGrpSpPr>
        <p:grpSpPr>
          <a:xfrm>
            <a:off x="8029375" y="0"/>
            <a:ext cx="1114625" cy="1113050"/>
            <a:chOff x="8029375" y="0"/>
            <a:chExt cx="1114625" cy="1113050"/>
          </a:xfrm>
        </p:grpSpPr>
        <p:sp>
          <p:nvSpPr>
            <p:cNvPr id="41" name="Google Shape;41;p4"/>
            <p:cNvSpPr/>
            <p:nvPr/>
          </p:nvSpPr>
          <p:spPr>
            <a:xfrm flipH="1">
              <a:off x="8156823" y="273827"/>
              <a:ext cx="901500" cy="710700"/>
            </a:xfrm>
            <a:prstGeom prst="rect">
              <a:avLst/>
            </a:prstGeom>
            <a:noFill/>
            <a:ln w="19050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4"/>
            <p:cNvSpPr/>
            <p:nvPr/>
          </p:nvSpPr>
          <p:spPr>
            <a:xfrm flipH="1">
              <a:off x="8289600" y="0"/>
              <a:ext cx="854400" cy="847500"/>
            </a:xfrm>
            <a:prstGeom prst="rect">
              <a:avLst/>
            </a:prstGeom>
            <a:solidFill>
              <a:srgbClr val="CC64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4"/>
            <p:cNvSpPr/>
            <p:nvPr/>
          </p:nvSpPr>
          <p:spPr>
            <a:xfrm flipH="1">
              <a:off x="8029375" y="915350"/>
              <a:ext cx="197700" cy="197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" name="Google Shape;44;p4"/>
          <p:cNvSpPr txBox="1">
            <a:spLocks noGrp="1"/>
          </p:cNvSpPr>
          <p:nvPr>
            <p:ph type="body" idx="1"/>
          </p:nvPr>
        </p:nvSpPr>
        <p:spPr>
          <a:xfrm>
            <a:off x="729050" y="1438551"/>
            <a:ext cx="6509400" cy="323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ourier Prime"/>
              <a:buChar char="●"/>
              <a:defRPr sz="1400"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1pPr>
            <a:lvl2pPr marL="914400" lvl="1" indent="-317500"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○"/>
              <a:defRPr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■"/>
              <a:defRPr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●"/>
              <a:defRPr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○"/>
              <a:defRPr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■"/>
              <a:defRPr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●"/>
              <a:defRPr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○"/>
              <a:defRPr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■"/>
              <a:defRPr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9pPr>
          </a:lstStyle>
          <a:p>
            <a:endParaRPr/>
          </a:p>
        </p:txBody>
      </p:sp>
      <p:grpSp>
        <p:nvGrpSpPr>
          <p:cNvPr id="45" name="Google Shape;45;p4"/>
          <p:cNvGrpSpPr/>
          <p:nvPr/>
        </p:nvGrpSpPr>
        <p:grpSpPr>
          <a:xfrm>
            <a:off x="7861376" y="3788720"/>
            <a:ext cx="1285889" cy="1371228"/>
            <a:chOff x="7861376" y="3788720"/>
            <a:chExt cx="1285889" cy="1371228"/>
          </a:xfrm>
        </p:grpSpPr>
        <p:grpSp>
          <p:nvGrpSpPr>
            <p:cNvPr id="46" name="Google Shape;46;p4"/>
            <p:cNvGrpSpPr/>
            <p:nvPr/>
          </p:nvGrpSpPr>
          <p:grpSpPr>
            <a:xfrm>
              <a:off x="8096595" y="3915279"/>
              <a:ext cx="1050670" cy="1244669"/>
              <a:chOff x="7704427" y="3682191"/>
              <a:chExt cx="1277100" cy="1307700"/>
            </a:xfrm>
          </p:grpSpPr>
          <p:cxnSp>
            <p:nvCxnSpPr>
              <p:cNvPr id="47" name="Google Shape;47;p4"/>
              <p:cNvCxnSpPr/>
              <p:nvPr/>
            </p:nvCxnSpPr>
            <p:spPr>
              <a:xfrm>
                <a:off x="7704716" y="3682191"/>
                <a:ext cx="0" cy="1307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8" name="Google Shape;48;p4"/>
              <p:cNvCxnSpPr/>
              <p:nvPr/>
            </p:nvCxnSpPr>
            <p:spPr>
              <a:xfrm rot="10800000">
                <a:off x="7704427" y="3775225"/>
                <a:ext cx="12771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49" name="Google Shape;49;p4"/>
            <p:cNvSpPr/>
            <p:nvPr/>
          </p:nvSpPr>
          <p:spPr>
            <a:xfrm rot="10800000">
              <a:off x="7861376" y="3788720"/>
              <a:ext cx="469200" cy="4341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solidFill>
          <a:schemeClr val="accent6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5"/>
          <p:cNvSpPr/>
          <p:nvPr/>
        </p:nvSpPr>
        <p:spPr>
          <a:xfrm>
            <a:off x="0" y="4818625"/>
            <a:ext cx="9144000" cy="341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5"/>
          <p:cNvSpPr txBox="1">
            <a:spLocks noGrp="1"/>
          </p:cNvSpPr>
          <p:nvPr>
            <p:ph type="title"/>
          </p:nvPr>
        </p:nvSpPr>
        <p:spPr>
          <a:xfrm>
            <a:off x="311700" y="597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body" idx="1"/>
          </p:nvPr>
        </p:nvSpPr>
        <p:spPr>
          <a:xfrm>
            <a:off x="5165509" y="2820975"/>
            <a:ext cx="2862000" cy="143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●"/>
              <a:defRPr sz="1400"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○"/>
              <a:defRPr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■"/>
              <a:defRPr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●"/>
              <a:defRPr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○"/>
              <a:defRPr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■"/>
              <a:defRPr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●"/>
              <a:defRPr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○"/>
              <a:defRPr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■"/>
              <a:defRPr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subTitle" idx="2"/>
          </p:nvPr>
        </p:nvSpPr>
        <p:spPr>
          <a:xfrm>
            <a:off x="5165499" y="2556650"/>
            <a:ext cx="28620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body" idx="3"/>
          </p:nvPr>
        </p:nvSpPr>
        <p:spPr>
          <a:xfrm>
            <a:off x="1124250" y="2820975"/>
            <a:ext cx="2868000" cy="143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●"/>
              <a:defRPr sz="1400"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1pPr>
            <a:lvl2pPr marL="914400" lvl="1" indent="-31750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○"/>
              <a:defRPr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2pPr>
            <a:lvl3pPr marL="1371600" lvl="2" indent="-31750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■"/>
              <a:defRPr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3pPr>
            <a:lvl4pPr marL="1828800" lvl="3" indent="-31750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●"/>
              <a:defRPr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4pPr>
            <a:lvl5pPr marL="2286000" lvl="4" indent="-31750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○"/>
              <a:defRPr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5pPr>
            <a:lvl6pPr marL="2743200" lvl="5" indent="-31750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■"/>
              <a:defRPr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6pPr>
            <a:lvl7pPr marL="3200400" lvl="6" indent="-31750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●"/>
              <a:defRPr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7pPr>
            <a:lvl8pPr marL="3657600" lvl="7" indent="-31750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○"/>
              <a:defRPr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8pPr>
            <a:lvl9pPr marL="4114800" lvl="8" indent="-31750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■"/>
              <a:defRPr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9pPr>
          </a:lstStyle>
          <a:p>
            <a:endParaRPr/>
          </a:p>
        </p:txBody>
      </p:sp>
      <p:sp>
        <p:nvSpPr>
          <p:cNvPr id="56" name="Google Shape;56;p5"/>
          <p:cNvSpPr txBox="1">
            <a:spLocks noGrp="1"/>
          </p:cNvSpPr>
          <p:nvPr>
            <p:ph type="subTitle" idx="4"/>
          </p:nvPr>
        </p:nvSpPr>
        <p:spPr>
          <a:xfrm>
            <a:off x="1127128" y="2556650"/>
            <a:ext cx="28620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grpSp>
        <p:nvGrpSpPr>
          <p:cNvPr id="57" name="Google Shape;57;p5"/>
          <p:cNvGrpSpPr/>
          <p:nvPr/>
        </p:nvGrpSpPr>
        <p:grpSpPr>
          <a:xfrm rot="5400000">
            <a:off x="21565" y="4284732"/>
            <a:ext cx="841357" cy="897194"/>
            <a:chOff x="7861376" y="3788720"/>
            <a:chExt cx="1285889" cy="1371228"/>
          </a:xfrm>
        </p:grpSpPr>
        <p:grpSp>
          <p:nvGrpSpPr>
            <p:cNvPr id="58" name="Google Shape;58;p5"/>
            <p:cNvGrpSpPr/>
            <p:nvPr/>
          </p:nvGrpSpPr>
          <p:grpSpPr>
            <a:xfrm>
              <a:off x="8096595" y="3915279"/>
              <a:ext cx="1050670" cy="1244669"/>
              <a:chOff x="7704427" y="3682191"/>
              <a:chExt cx="1277100" cy="1307700"/>
            </a:xfrm>
          </p:grpSpPr>
          <p:cxnSp>
            <p:nvCxnSpPr>
              <p:cNvPr id="59" name="Google Shape;59;p5"/>
              <p:cNvCxnSpPr/>
              <p:nvPr/>
            </p:nvCxnSpPr>
            <p:spPr>
              <a:xfrm>
                <a:off x="7704716" y="3682191"/>
                <a:ext cx="0" cy="1307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0" name="Google Shape;60;p5"/>
              <p:cNvCxnSpPr/>
              <p:nvPr/>
            </p:nvCxnSpPr>
            <p:spPr>
              <a:xfrm rot="10800000">
                <a:off x="7704427" y="3775225"/>
                <a:ext cx="12771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61" name="Google Shape;61;p5"/>
            <p:cNvSpPr/>
            <p:nvPr/>
          </p:nvSpPr>
          <p:spPr>
            <a:xfrm rot="10800000">
              <a:off x="7861376" y="3788720"/>
              <a:ext cx="469200" cy="4341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" name="Google Shape;62;p5"/>
          <p:cNvGrpSpPr/>
          <p:nvPr/>
        </p:nvGrpSpPr>
        <p:grpSpPr>
          <a:xfrm>
            <a:off x="8353825" y="4118157"/>
            <a:ext cx="602021" cy="608418"/>
            <a:chOff x="8353825" y="4118157"/>
            <a:chExt cx="602021" cy="608418"/>
          </a:xfrm>
        </p:grpSpPr>
        <p:sp>
          <p:nvSpPr>
            <p:cNvPr id="63" name="Google Shape;63;p5"/>
            <p:cNvSpPr/>
            <p:nvPr/>
          </p:nvSpPr>
          <p:spPr>
            <a:xfrm>
              <a:off x="8353825" y="4271175"/>
              <a:ext cx="455400" cy="455400"/>
            </a:xfrm>
            <a:prstGeom prst="rect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4" name="Google Shape;64;p5"/>
            <p:cNvGrpSpPr/>
            <p:nvPr/>
          </p:nvGrpSpPr>
          <p:grpSpPr>
            <a:xfrm>
              <a:off x="8430023" y="4118157"/>
              <a:ext cx="525823" cy="532221"/>
              <a:chOff x="8430023" y="4118157"/>
              <a:chExt cx="525823" cy="532221"/>
            </a:xfrm>
          </p:grpSpPr>
          <p:sp>
            <p:nvSpPr>
              <p:cNvPr id="65" name="Google Shape;65;p5"/>
              <p:cNvSpPr/>
              <p:nvPr/>
            </p:nvSpPr>
            <p:spPr>
              <a:xfrm rot="10800000" flipH="1">
                <a:off x="8430023" y="4194978"/>
                <a:ext cx="455400" cy="4554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5"/>
              <p:cNvSpPr/>
              <p:nvPr/>
            </p:nvSpPr>
            <p:spPr>
              <a:xfrm>
                <a:off x="8789646" y="4118157"/>
                <a:ext cx="166200" cy="1539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accent6"/>
        </a:soli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7"/>
          <p:cNvSpPr txBox="1">
            <a:spLocks noGrp="1"/>
          </p:cNvSpPr>
          <p:nvPr>
            <p:ph type="title"/>
          </p:nvPr>
        </p:nvSpPr>
        <p:spPr>
          <a:xfrm>
            <a:off x="616500" y="1317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8" name="Google Shape;78;p7"/>
          <p:cNvSpPr txBox="1">
            <a:spLocks noGrp="1"/>
          </p:cNvSpPr>
          <p:nvPr>
            <p:ph type="body" idx="1"/>
          </p:nvPr>
        </p:nvSpPr>
        <p:spPr>
          <a:xfrm>
            <a:off x="616500" y="19992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●"/>
              <a:defRPr sz="1400"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○"/>
              <a:defRPr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■"/>
              <a:defRPr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●"/>
              <a:defRPr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○"/>
              <a:defRPr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■"/>
              <a:defRPr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●"/>
              <a:defRPr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○"/>
              <a:defRPr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■"/>
              <a:defRPr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9pPr>
          </a:lstStyle>
          <a:p>
            <a:endParaRPr/>
          </a:p>
        </p:txBody>
      </p:sp>
      <p:sp>
        <p:nvSpPr>
          <p:cNvPr id="79" name="Google Shape;79;p7"/>
          <p:cNvSpPr/>
          <p:nvPr/>
        </p:nvSpPr>
        <p:spPr>
          <a:xfrm>
            <a:off x="0" y="4818625"/>
            <a:ext cx="9144000" cy="341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">
    <p:bg>
      <p:bgPr>
        <a:solidFill>
          <a:schemeClr val="accent1"/>
        </a:solid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2">
    <p:bg>
      <p:bgPr>
        <a:solidFill>
          <a:schemeClr val="accent6"/>
        </a:solid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3">
    <p:bg>
      <p:bgPr>
        <a:solidFill>
          <a:schemeClr val="accent1"/>
        </a:solidFill>
        <a:effectLst/>
      </p:bgPr>
    </p:bg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Google Shape;161;p17"/>
          <p:cNvGrpSpPr/>
          <p:nvPr/>
        </p:nvGrpSpPr>
        <p:grpSpPr>
          <a:xfrm>
            <a:off x="5958914" y="2982116"/>
            <a:ext cx="2189475" cy="1683950"/>
            <a:chOff x="5958914" y="2982116"/>
            <a:chExt cx="2189475" cy="1683950"/>
          </a:xfrm>
        </p:grpSpPr>
        <p:sp>
          <p:nvSpPr>
            <p:cNvPr id="162" name="Google Shape;162;p17"/>
            <p:cNvSpPr/>
            <p:nvPr/>
          </p:nvSpPr>
          <p:spPr>
            <a:xfrm>
              <a:off x="5958914" y="2982116"/>
              <a:ext cx="1982700" cy="1505700"/>
            </a:xfrm>
            <a:prstGeom prst="rect">
              <a:avLst/>
            </a:prstGeom>
            <a:noFill/>
            <a:ln w="19050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17"/>
            <p:cNvSpPr/>
            <p:nvPr/>
          </p:nvSpPr>
          <p:spPr>
            <a:xfrm>
              <a:off x="7843889" y="4384366"/>
              <a:ext cx="304500" cy="2817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4" name="Google Shape;164;p17"/>
          <p:cNvSpPr/>
          <p:nvPr/>
        </p:nvSpPr>
        <p:spPr>
          <a:xfrm>
            <a:off x="1313450" y="809425"/>
            <a:ext cx="6477300" cy="35247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17"/>
          <p:cNvSpPr txBox="1">
            <a:spLocks noGrp="1"/>
          </p:cNvSpPr>
          <p:nvPr>
            <p:ph type="title"/>
          </p:nvPr>
        </p:nvSpPr>
        <p:spPr>
          <a:xfrm>
            <a:off x="1739100" y="1292575"/>
            <a:ext cx="5665800" cy="2168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CC6461"/>
              </a:buClr>
              <a:buSzPts val="3200"/>
              <a:buFont typeface="Montserrat SemiBold"/>
              <a:buNone/>
              <a:defRPr sz="2800">
                <a:solidFill>
                  <a:srgbClr val="CC646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CC6461"/>
              </a:buClr>
              <a:buSzPts val="2800"/>
              <a:buNone/>
              <a:defRPr sz="2800">
                <a:solidFill>
                  <a:srgbClr val="CC646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CC6461"/>
              </a:buClr>
              <a:buSzPts val="2800"/>
              <a:buNone/>
              <a:defRPr sz="2800">
                <a:solidFill>
                  <a:srgbClr val="CC646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CC6461"/>
              </a:buClr>
              <a:buSzPts val="2800"/>
              <a:buNone/>
              <a:defRPr sz="2800">
                <a:solidFill>
                  <a:srgbClr val="CC646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CC6461"/>
              </a:buClr>
              <a:buSzPts val="2800"/>
              <a:buNone/>
              <a:defRPr sz="2800">
                <a:solidFill>
                  <a:srgbClr val="CC646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CC6461"/>
              </a:buClr>
              <a:buSzPts val="2800"/>
              <a:buNone/>
              <a:defRPr sz="2800">
                <a:solidFill>
                  <a:srgbClr val="CC646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CC6461"/>
              </a:buClr>
              <a:buSzPts val="2800"/>
              <a:buNone/>
              <a:defRPr sz="2800">
                <a:solidFill>
                  <a:srgbClr val="CC646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CC6461"/>
              </a:buClr>
              <a:buSzPts val="2800"/>
              <a:buNone/>
              <a:defRPr sz="2800">
                <a:solidFill>
                  <a:srgbClr val="CC646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CC6461"/>
              </a:buClr>
              <a:buSzPts val="2800"/>
              <a:buNone/>
              <a:defRPr sz="2800">
                <a:solidFill>
                  <a:srgbClr val="CC6461"/>
                </a:solidFill>
              </a:defRPr>
            </a:lvl9pPr>
          </a:lstStyle>
          <a:p>
            <a:endParaRPr/>
          </a:p>
        </p:txBody>
      </p:sp>
      <p:sp>
        <p:nvSpPr>
          <p:cNvPr id="166" name="Google Shape;166;p17"/>
          <p:cNvSpPr txBox="1">
            <a:spLocks noGrp="1"/>
          </p:cNvSpPr>
          <p:nvPr>
            <p:ph type="title" idx="2"/>
          </p:nvPr>
        </p:nvSpPr>
        <p:spPr>
          <a:xfrm>
            <a:off x="2017250" y="3395400"/>
            <a:ext cx="5109600" cy="756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None/>
              <a:defRPr sz="1900">
                <a:solidFill>
                  <a:srgbClr val="666666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None/>
              <a:defRPr sz="1400"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None/>
              <a:defRPr sz="1400"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None/>
              <a:defRPr sz="1400"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None/>
              <a:defRPr sz="1400"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None/>
              <a:defRPr sz="1400"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None/>
              <a:defRPr sz="1400"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None/>
              <a:defRPr sz="1400"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None/>
              <a:defRPr sz="1400"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22">
    <p:bg>
      <p:bgPr>
        <a:solidFill>
          <a:schemeClr val="accent6"/>
        </a:solidFill>
        <a:effectLst/>
      </p:bgPr>
    </p:bg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9"/>
          <p:cNvSpPr/>
          <p:nvPr/>
        </p:nvSpPr>
        <p:spPr>
          <a:xfrm rot="10800000">
            <a:off x="5432400" y="502550"/>
            <a:ext cx="3711600" cy="4644900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8" name="Google Shape;188;p19"/>
          <p:cNvGrpSpPr/>
          <p:nvPr/>
        </p:nvGrpSpPr>
        <p:grpSpPr>
          <a:xfrm>
            <a:off x="5108278" y="168250"/>
            <a:ext cx="1731893" cy="1404475"/>
            <a:chOff x="5108278" y="168250"/>
            <a:chExt cx="1731893" cy="1404475"/>
          </a:xfrm>
        </p:grpSpPr>
        <p:sp>
          <p:nvSpPr>
            <p:cNvPr id="189" name="Google Shape;189;p19"/>
            <p:cNvSpPr/>
            <p:nvPr/>
          </p:nvSpPr>
          <p:spPr>
            <a:xfrm rot="10800000">
              <a:off x="5284671" y="346025"/>
              <a:ext cx="1555500" cy="1226700"/>
            </a:xfrm>
            <a:prstGeom prst="rect">
              <a:avLst/>
            </a:prstGeom>
            <a:noFill/>
            <a:ln w="19050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19"/>
            <p:cNvSpPr/>
            <p:nvPr/>
          </p:nvSpPr>
          <p:spPr>
            <a:xfrm rot="10800000">
              <a:off x="5108278" y="168250"/>
              <a:ext cx="254700" cy="2547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1" name="Google Shape;191;p19"/>
          <p:cNvSpPr txBox="1">
            <a:spLocks noGrp="1"/>
          </p:cNvSpPr>
          <p:nvPr>
            <p:ph type="ctrTitle"/>
          </p:nvPr>
        </p:nvSpPr>
        <p:spPr>
          <a:xfrm>
            <a:off x="714575" y="619725"/>
            <a:ext cx="4458300" cy="232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Montserrat SemiBold"/>
              <a:buNone/>
              <a:defRPr sz="6000">
                <a:solidFill>
                  <a:schemeClr val="accen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92" name="Google Shape;192;p19"/>
          <p:cNvSpPr txBox="1">
            <a:spLocks noGrp="1"/>
          </p:cNvSpPr>
          <p:nvPr>
            <p:ph type="subTitle" idx="1"/>
          </p:nvPr>
        </p:nvSpPr>
        <p:spPr>
          <a:xfrm>
            <a:off x="714600" y="2757925"/>
            <a:ext cx="4274700" cy="175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Courier Prime"/>
              <a:buNone/>
              <a:defRPr sz="1600"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column left">
  <p:cSld name="CUSTOM_10">
    <p:bg>
      <p:bgPr>
        <a:solidFill>
          <a:schemeClr val="accent6"/>
        </a:solidFill>
        <a:effectLst/>
      </p:bgPr>
    </p:bg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4"/>
          <p:cNvSpPr txBox="1">
            <a:spLocks noGrp="1"/>
          </p:cNvSpPr>
          <p:nvPr>
            <p:ph type="title"/>
          </p:nvPr>
        </p:nvSpPr>
        <p:spPr>
          <a:xfrm>
            <a:off x="646236" y="2003400"/>
            <a:ext cx="29502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256" name="Google Shape;256;p24"/>
          <p:cNvSpPr txBox="1">
            <a:spLocks noGrp="1"/>
          </p:cNvSpPr>
          <p:nvPr>
            <p:ph type="subTitle" idx="1"/>
          </p:nvPr>
        </p:nvSpPr>
        <p:spPr>
          <a:xfrm>
            <a:off x="646236" y="2682900"/>
            <a:ext cx="2722500" cy="201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Courier Prime"/>
                <a:ea typeface="Courier Prime"/>
                <a:cs typeface="Courier Prime"/>
                <a:sym typeface="Courier Prim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57" name="Google Shape;257;p24"/>
          <p:cNvGrpSpPr/>
          <p:nvPr/>
        </p:nvGrpSpPr>
        <p:grpSpPr>
          <a:xfrm>
            <a:off x="-11" y="4536339"/>
            <a:ext cx="616515" cy="607177"/>
            <a:chOff x="-11" y="4536339"/>
            <a:chExt cx="616515" cy="607177"/>
          </a:xfrm>
        </p:grpSpPr>
        <p:grpSp>
          <p:nvGrpSpPr>
            <p:cNvPr id="258" name="Google Shape;258;p24"/>
            <p:cNvGrpSpPr/>
            <p:nvPr/>
          </p:nvGrpSpPr>
          <p:grpSpPr>
            <a:xfrm>
              <a:off x="-11" y="4815663"/>
              <a:ext cx="322499" cy="327853"/>
              <a:chOff x="4711125" y="3429327"/>
              <a:chExt cx="379500" cy="385800"/>
            </a:xfrm>
          </p:grpSpPr>
          <p:cxnSp>
            <p:nvCxnSpPr>
              <p:cNvPr id="259" name="Google Shape;259;p24"/>
              <p:cNvCxnSpPr/>
              <p:nvPr/>
            </p:nvCxnSpPr>
            <p:spPr>
              <a:xfrm>
                <a:off x="4711125" y="3433750"/>
                <a:ext cx="3795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0" name="Google Shape;260;p24"/>
              <p:cNvCxnSpPr/>
              <p:nvPr/>
            </p:nvCxnSpPr>
            <p:spPr>
              <a:xfrm>
                <a:off x="5090625" y="3429327"/>
                <a:ext cx="0" cy="385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61" name="Google Shape;261;p24"/>
            <p:cNvGrpSpPr/>
            <p:nvPr/>
          </p:nvGrpSpPr>
          <p:grpSpPr>
            <a:xfrm>
              <a:off x="179860" y="4536339"/>
              <a:ext cx="436644" cy="450951"/>
              <a:chOff x="8517710" y="4278047"/>
              <a:chExt cx="436644" cy="450951"/>
            </a:xfrm>
          </p:grpSpPr>
          <p:sp>
            <p:nvSpPr>
              <p:cNvPr id="262" name="Google Shape;262;p24"/>
              <p:cNvSpPr/>
              <p:nvPr/>
            </p:nvSpPr>
            <p:spPr>
              <a:xfrm rot="-5400000">
                <a:off x="8506310" y="4433498"/>
                <a:ext cx="306900" cy="2841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263;p24"/>
              <p:cNvSpPr/>
              <p:nvPr/>
            </p:nvSpPr>
            <p:spPr>
              <a:xfrm>
                <a:off x="8840054" y="4278047"/>
                <a:ext cx="114300" cy="1059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64" name="Google Shape;264;p24"/>
          <p:cNvGrpSpPr/>
          <p:nvPr/>
        </p:nvGrpSpPr>
        <p:grpSpPr>
          <a:xfrm rot="10800000" flipH="1">
            <a:off x="8527814" y="220208"/>
            <a:ext cx="416398" cy="416399"/>
            <a:chOff x="260568" y="4482053"/>
            <a:chExt cx="416398" cy="416399"/>
          </a:xfrm>
        </p:grpSpPr>
        <p:sp>
          <p:nvSpPr>
            <p:cNvPr id="265" name="Google Shape;265;p24"/>
            <p:cNvSpPr/>
            <p:nvPr/>
          </p:nvSpPr>
          <p:spPr>
            <a:xfrm flipH="1">
              <a:off x="365567" y="4587052"/>
              <a:ext cx="311400" cy="311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24"/>
            <p:cNvSpPr/>
            <p:nvPr/>
          </p:nvSpPr>
          <p:spPr>
            <a:xfrm flipH="1">
              <a:off x="260568" y="4482053"/>
              <a:ext cx="181200" cy="181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 SemiBold"/>
              <a:buNone/>
              <a:defRPr sz="25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ourier Prime"/>
              <a:buChar char="●"/>
              <a:defRPr sz="1800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Char char="○"/>
              <a:defRPr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Char char="■"/>
              <a:defRPr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Char char="●"/>
              <a:defRPr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Char char="○"/>
              <a:defRPr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Char char="■"/>
              <a:defRPr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Char char="●"/>
              <a:defRPr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Char char="○"/>
              <a:defRPr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Char char="■"/>
              <a:defRPr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3" r:id="rId4"/>
    <p:sldLayoutId id="2147483659" r:id="rId5"/>
    <p:sldLayoutId id="2147483660" r:id="rId6"/>
    <p:sldLayoutId id="2147483663" r:id="rId7"/>
    <p:sldLayoutId id="2147483665" r:id="rId8"/>
    <p:sldLayoutId id="2147483670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3" Type="http://schemas.openxmlformats.org/officeDocument/2006/relationships/customXml" Target="../ink/ink6.xml"/><Relationship Id="rId18" Type="http://schemas.openxmlformats.org/officeDocument/2006/relationships/image" Target="../media/image33.png"/><Relationship Id="rId26" Type="http://schemas.openxmlformats.org/officeDocument/2006/relationships/image" Target="../media/image37.png"/><Relationship Id="rId39" Type="http://schemas.openxmlformats.org/officeDocument/2006/relationships/customXml" Target="../ink/ink19.xml"/><Relationship Id="rId21" Type="http://schemas.openxmlformats.org/officeDocument/2006/relationships/customXml" Target="../ink/ink10.xml"/><Relationship Id="rId34" Type="http://schemas.openxmlformats.org/officeDocument/2006/relationships/image" Target="../media/image41.png"/><Relationship Id="rId42" Type="http://schemas.openxmlformats.org/officeDocument/2006/relationships/image" Target="../media/image45.png"/><Relationship Id="rId7" Type="http://schemas.openxmlformats.org/officeDocument/2006/relationships/customXml" Target="../ink/ink3.xml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32.png"/><Relationship Id="rId20" Type="http://schemas.openxmlformats.org/officeDocument/2006/relationships/image" Target="../media/image34.png"/><Relationship Id="rId29" Type="http://schemas.openxmlformats.org/officeDocument/2006/relationships/customXml" Target="../ink/ink14.xml"/><Relationship Id="rId41" Type="http://schemas.openxmlformats.org/officeDocument/2006/relationships/customXml" Target="../ink/ink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0.png"/><Relationship Id="rId11" Type="http://schemas.openxmlformats.org/officeDocument/2006/relationships/customXml" Target="../ink/ink5.xml"/><Relationship Id="rId24" Type="http://schemas.openxmlformats.org/officeDocument/2006/relationships/image" Target="../media/image36.png"/><Relationship Id="rId32" Type="http://schemas.openxmlformats.org/officeDocument/2006/relationships/image" Target="../media/image40.png"/><Relationship Id="rId37" Type="http://schemas.openxmlformats.org/officeDocument/2006/relationships/customXml" Target="../ink/ink18.xml"/><Relationship Id="rId40" Type="http://schemas.openxmlformats.org/officeDocument/2006/relationships/image" Target="../media/image44.png"/><Relationship Id="rId5" Type="http://schemas.openxmlformats.org/officeDocument/2006/relationships/customXml" Target="../ink/ink2.xml"/><Relationship Id="rId15" Type="http://schemas.openxmlformats.org/officeDocument/2006/relationships/customXml" Target="../ink/ink7.xml"/><Relationship Id="rId23" Type="http://schemas.openxmlformats.org/officeDocument/2006/relationships/customXml" Target="../ink/ink11.xml"/><Relationship Id="rId28" Type="http://schemas.openxmlformats.org/officeDocument/2006/relationships/image" Target="../media/image38.png"/><Relationship Id="rId36" Type="http://schemas.openxmlformats.org/officeDocument/2006/relationships/image" Target="../media/image42.png"/><Relationship Id="rId10" Type="http://schemas.openxmlformats.org/officeDocument/2006/relationships/image" Target="../media/image290.png"/><Relationship Id="rId19" Type="http://schemas.openxmlformats.org/officeDocument/2006/relationships/customXml" Target="../ink/ink9.xml"/><Relationship Id="rId31" Type="http://schemas.openxmlformats.org/officeDocument/2006/relationships/customXml" Target="../ink/ink15.xml"/><Relationship Id="rId44" Type="http://schemas.openxmlformats.org/officeDocument/2006/relationships/image" Target="../media/image46.png"/><Relationship Id="rId4" Type="http://schemas.openxmlformats.org/officeDocument/2006/relationships/image" Target="../media/image260.png"/><Relationship Id="rId9" Type="http://schemas.openxmlformats.org/officeDocument/2006/relationships/customXml" Target="../ink/ink4.xml"/><Relationship Id="rId14" Type="http://schemas.openxmlformats.org/officeDocument/2006/relationships/image" Target="../media/image31.png"/><Relationship Id="rId22" Type="http://schemas.openxmlformats.org/officeDocument/2006/relationships/image" Target="../media/image35.png"/><Relationship Id="rId27" Type="http://schemas.openxmlformats.org/officeDocument/2006/relationships/customXml" Target="../ink/ink13.xml"/><Relationship Id="rId30" Type="http://schemas.openxmlformats.org/officeDocument/2006/relationships/image" Target="../media/image39.png"/><Relationship Id="rId35" Type="http://schemas.openxmlformats.org/officeDocument/2006/relationships/customXml" Target="../ink/ink17.xml"/><Relationship Id="rId43" Type="http://schemas.openxmlformats.org/officeDocument/2006/relationships/customXml" Target="../ink/ink21.xml"/><Relationship Id="rId8" Type="http://schemas.openxmlformats.org/officeDocument/2006/relationships/image" Target="../media/image28.png"/><Relationship Id="rId3" Type="http://schemas.openxmlformats.org/officeDocument/2006/relationships/customXml" Target="../ink/ink1.xml"/><Relationship Id="rId12" Type="http://schemas.openxmlformats.org/officeDocument/2006/relationships/image" Target="../media/image300.png"/><Relationship Id="rId17" Type="http://schemas.openxmlformats.org/officeDocument/2006/relationships/customXml" Target="../ink/ink8.xml"/><Relationship Id="rId25" Type="http://schemas.openxmlformats.org/officeDocument/2006/relationships/customXml" Target="../ink/ink12.xml"/><Relationship Id="rId33" Type="http://schemas.openxmlformats.org/officeDocument/2006/relationships/customXml" Target="../ink/ink16.xml"/><Relationship Id="rId38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8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1"/>
          <p:cNvSpPr txBox="1">
            <a:spLocks noGrp="1"/>
          </p:cNvSpPr>
          <p:nvPr>
            <p:ph type="ctrTitle"/>
          </p:nvPr>
        </p:nvSpPr>
        <p:spPr>
          <a:xfrm>
            <a:off x="714575" y="619725"/>
            <a:ext cx="4458300" cy="2329800"/>
          </a:xfr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NODE.JS?</a:t>
            </a:r>
          </a:p>
        </p:txBody>
      </p:sp>
      <p:sp>
        <p:nvSpPr>
          <p:cNvPr id="336" name="Google Shape;336;p31"/>
          <p:cNvSpPr txBox="1">
            <a:spLocks noGrp="1"/>
          </p:cNvSpPr>
          <p:nvPr>
            <p:ph type="subTitle" idx="1"/>
          </p:nvPr>
        </p:nvSpPr>
        <p:spPr>
          <a:xfrm>
            <a:off x="714600" y="2757925"/>
            <a:ext cx="4274700" cy="1757100"/>
          </a:xfr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" dirty="0"/>
              <a:t>Monitoria - Engenharia de Software</a:t>
            </a:r>
            <a:endParaRPr lang="pt-BR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Java: Entenda para que serve o software e os problemas da sua ausência |  Dicas e Tutoriais | TechTudo">
            <a:extLst>
              <a:ext uri="{FF2B5EF4-FFF2-40B4-BE49-F238E27FC236}">
                <a16:creationId xmlns:a16="http://schemas.microsoft.com/office/drawing/2014/main" id="{0C2549B5-B351-4C01-BBB9-EFFCBD557A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6396" y="1602347"/>
            <a:ext cx="3431208" cy="1938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44846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oogle Shape;346;p32">
            <a:extLst>
              <a:ext uri="{FF2B5EF4-FFF2-40B4-BE49-F238E27FC236}">
                <a16:creationId xmlns:a16="http://schemas.microsoft.com/office/drawing/2014/main" id="{CB97C4CF-4695-4E04-A5A2-E1BC359CBB69}"/>
              </a:ext>
            </a:extLst>
          </p:cNvPr>
          <p:cNvGrpSpPr/>
          <p:nvPr/>
        </p:nvGrpSpPr>
        <p:grpSpPr>
          <a:xfrm>
            <a:off x="3339465" y="789979"/>
            <a:ext cx="2465070" cy="2462036"/>
            <a:chOff x="2218427" y="1621388"/>
            <a:chExt cx="1496864" cy="1495021"/>
          </a:xfrm>
        </p:grpSpPr>
        <p:grpSp>
          <p:nvGrpSpPr>
            <p:cNvPr id="13" name="Google Shape;347;p32">
              <a:extLst>
                <a:ext uri="{FF2B5EF4-FFF2-40B4-BE49-F238E27FC236}">
                  <a16:creationId xmlns:a16="http://schemas.microsoft.com/office/drawing/2014/main" id="{C81E2894-3BD5-42F6-908A-80EE87FA67A6}"/>
                </a:ext>
              </a:extLst>
            </p:cNvPr>
            <p:cNvGrpSpPr/>
            <p:nvPr/>
          </p:nvGrpSpPr>
          <p:grpSpPr>
            <a:xfrm>
              <a:off x="2404061" y="1872237"/>
              <a:ext cx="1311230" cy="1244172"/>
              <a:chOff x="2388286" y="2086800"/>
              <a:chExt cx="1311230" cy="1244172"/>
            </a:xfrm>
          </p:grpSpPr>
          <p:sp>
            <p:nvSpPr>
              <p:cNvPr id="15" name="Google Shape;348;p32">
                <a:extLst>
                  <a:ext uri="{FF2B5EF4-FFF2-40B4-BE49-F238E27FC236}">
                    <a16:creationId xmlns:a16="http://schemas.microsoft.com/office/drawing/2014/main" id="{064ACCFD-6731-4AB5-9C43-FD12337D00AD}"/>
                  </a:ext>
                </a:extLst>
              </p:cNvPr>
              <p:cNvSpPr/>
              <p:nvPr/>
            </p:nvSpPr>
            <p:spPr>
              <a:xfrm flipH="1">
                <a:off x="2388286" y="2086800"/>
                <a:ext cx="1218300" cy="1149000"/>
              </a:xfrm>
              <a:prstGeom prst="rect">
                <a:avLst/>
              </a:prstGeom>
              <a:noFill/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349;p32">
                <a:extLst>
                  <a:ext uri="{FF2B5EF4-FFF2-40B4-BE49-F238E27FC236}">
                    <a16:creationId xmlns:a16="http://schemas.microsoft.com/office/drawing/2014/main" id="{7067F36E-47F9-47B3-91C4-BE8BCA6D206B}"/>
                  </a:ext>
                </a:extLst>
              </p:cNvPr>
              <p:cNvSpPr/>
              <p:nvPr/>
            </p:nvSpPr>
            <p:spPr>
              <a:xfrm flipH="1">
                <a:off x="3511416" y="3143172"/>
                <a:ext cx="188100" cy="1878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14" name="Google Shape;350;p32">
              <a:extLst>
                <a:ext uri="{FF2B5EF4-FFF2-40B4-BE49-F238E27FC236}">
                  <a16:creationId xmlns:a16="http://schemas.microsoft.com/office/drawing/2014/main" id="{8C185BC2-E21B-4739-8DFA-D66ED3BA57EC}"/>
                </a:ext>
              </a:extLst>
            </p:cNvPr>
            <p:cNvPicPr preferRelativeResize="0"/>
            <p:nvPr/>
          </p:nvPicPr>
          <p:blipFill>
            <a:blip r:embed="rId2"/>
            <a:srcRect t="146" b="146"/>
            <a:stretch/>
          </p:blipFill>
          <p:spPr>
            <a:xfrm>
              <a:off x="2218427" y="1621388"/>
              <a:ext cx="1333500" cy="13296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" name="Google Shape;346;p32">
            <a:extLst>
              <a:ext uri="{FF2B5EF4-FFF2-40B4-BE49-F238E27FC236}">
                <a16:creationId xmlns:a16="http://schemas.microsoft.com/office/drawing/2014/main" id="{9C43021E-3FDF-4A03-998E-B544D2CD84E2}"/>
              </a:ext>
            </a:extLst>
          </p:cNvPr>
          <p:cNvGrpSpPr/>
          <p:nvPr/>
        </p:nvGrpSpPr>
        <p:grpSpPr>
          <a:xfrm>
            <a:off x="3339465" y="789979"/>
            <a:ext cx="2465070" cy="2462036"/>
            <a:chOff x="2218427" y="1621388"/>
            <a:chExt cx="1496864" cy="1495021"/>
          </a:xfrm>
        </p:grpSpPr>
        <p:grpSp>
          <p:nvGrpSpPr>
            <p:cNvPr id="5" name="Google Shape;347;p32">
              <a:extLst>
                <a:ext uri="{FF2B5EF4-FFF2-40B4-BE49-F238E27FC236}">
                  <a16:creationId xmlns:a16="http://schemas.microsoft.com/office/drawing/2014/main" id="{B7E3C8F6-47E8-42D7-A427-98EFDA4F9FC6}"/>
                </a:ext>
              </a:extLst>
            </p:cNvPr>
            <p:cNvGrpSpPr/>
            <p:nvPr/>
          </p:nvGrpSpPr>
          <p:grpSpPr>
            <a:xfrm>
              <a:off x="2404061" y="1872237"/>
              <a:ext cx="1311230" cy="1244172"/>
              <a:chOff x="2388286" y="2086800"/>
              <a:chExt cx="1311230" cy="1244172"/>
            </a:xfrm>
          </p:grpSpPr>
          <p:sp>
            <p:nvSpPr>
              <p:cNvPr id="7" name="Google Shape;348;p32">
                <a:extLst>
                  <a:ext uri="{FF2B5EF4-FFF2-40B4-BE49-F238E27FC236}">
                    <a16:creationId xmlns:a16="http://schemas.microsoft.com/office/drawing/2014/main" id="{2DE68779-8CE1-49A2-8CD2-51F348D58D3A}"/>
                  </a:ext>
                </a:extLst>
              </p:cNvPr>
              <p:cNvSpPr/>
              <p:nvPr/>
            </p:nvSpPr>
            <p:spPr>
              <a:xfrm flipH="1">
                <a:off x="2388286" y="2086800"/>
                <a:ext cx="1218300" cy="1149000"/>
              </a:xfrm>
              <a:prstGeom prst="rect">
                <a:avLst/>
              </a:prstGeom>
              <a:noFill/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" name="Google Shape;349;p32">
                <a:extLst>
                  <a:ext uri="{FF2B5EF4-FFF2-40B4-BE49-F238E27FC236}">
                    <a16:creationId xmlns:a16="http://schemas.microsoft.com/office/drawing/2014/main" id="{495BAE17-2450-4C82-AC26-46E8B921A37E}"/>
                  </a:ext>
                </a:extLst>
              </p:cNvPr>
              <p:cNvSpPr/>
              <p:nvPr/>
            </p:nvSpPr>
            <p:spPr>
              <a:xfrm flipH="1">
                <a:off x="3511416" y="3143172"/>
                <a:ext cx="188100" cy="1878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6" name="Google Shape;350;p32">
              <a:extLst>
                <a:ext uri="{FF2B5EF4-FFF2-40B4-BE49-F238E27FC236}">
                  <a16:creationId xmlns:a16="http://schemas.microsoft.com/office/drawing/2014/main" id="{7E484B44-61AC-470E-B22B-EC2DE6C79FA1}"/>
                </a:ext>
              </a:extLst>
            </p:cNvPr>
            <p:cNvPicPr preferRelativeResize="0"/>
            <p:nvPr/>
          </p:nvPicPr>
          <p:blipFill>
            <a:blip r:embed="rId3"/>
            <a:srcRect t="146" b="146"/>
            <a:stretch/>
          </p:blipFill>
          <p:spPr>
            <a:xfrm>
              <a:off x="2218427" y="1621388"/>
              <a:ext cx="1333500" cy="13296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" name="CaixaDeTexto 9">
            <a:extLst>
              <a:ext uri="{FF2B5EF4-FFF2-40B4-BE49-F238E27FC236}">
                <a16:creationId xmlns:a16="http://schemas.microsoft.com/office/drawing/2014/main" id="{A594DB34-EF87-458E-BC5B-FDA040FEF273}"/>
              </a:ext>
            </a:extLst>
          </p:cNvPr>
          <p:cNvSpPr txBox="1"/>
          <p:nvPr/>
        </p:nvSpPr>
        <p:spPr>
          <a:xfrm>
            <a:off x="3638641" y="3316381"/>
            <a:ext cx="1866718" cy="6617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dirty="0">
                <a:solidFill>
                  <a:schemeClr val="bg2"/>
                </a:solidFill>
                <a:latin typeface="Montserrat" panose="020B0604020202020204" pitchFamily="2" charset="0"/>
              </a:rPr>
              <a:t>Brendan Eich</a:t>
            </a:r>
          </a:p>
          <a:p>
            <a:pPr algn="ctr"/>
            <a:r>
              <a:rPr lang="pt-BR" sz="1100" strike="sngStrike" dirty="0">
                <a:solidFill>
                  <a:schemeClr val="bg2"/>
                </a:solidFill>
                <a:latin typeface="Montserrat" panose="020B0604020202020204" pitchFamily="2" charset="0"/>
              </a:rPr>
              <a:t>(esse bichão aí)</a:t>
            </a:r>
          </a:p>
          <a:p>
            <a:pPr algn="ctr"/>
            <a:r>
              <a:rPr lang="pt-BR" sz="1100" dirty="0">
                <a:solidFill>
                  <a:schemeClr val="tx1"/>
                </a:solidFill>
                <a:latin typeface="Montserrat" panose="020B0604020202020204" pitchFamily="2" charset="0"/>
              </a:rPr>
              <a:t>Criador do </a:t>
            </a:r>
            <a:r>
              <a:rPr lang="pt-BR" sz="1100" dirty="0" err="1">
                <a:solidFill>
                  <a:schemeClr val="tx1"/>
                </a:solidFill>
                <a:latin typeface="Montserrat" panose="020B0604020202020204" pitchFamily="2" charset="0"/>
              </a:rPr>
              <a:t>JavaScript</a:t>
            </a:r>
            <a:endParaRPr lang="pt-BR" sz="1100" dirty="0">
              <a:solidFill>
                <a:schemeClr val="tx1"/>
              </a:solidFill>
              <a:latin typeface="Montserrat" panose="020B06040202020202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98446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oogle Shape;346;p32">
            <a:extLst>
              <a:ext uri="{FF2B5EF4-FFF2-40B4-BE49-F238E27FC236}">
                <a16:creationId xmlns:a16="http://schemas.microsoft.com/office/drawing/2014/main" id="{CB97C4CF-4695-4E04-A5A2-E1BC359CBB69}"/>
              </a:ext>
            </a:extLst>
          </p:cNvPr>
          <p:cNvGrpSpPr/>
          <p:nvPr/>
        </p:nvGrpSpPr>
        <p:grpSpPr>
          <a:xfrm>
            <a:off x="5305782" y="789979"/>
            <a:ext cx="2465070" cy="2462036"/>
            <a:chOff x="2218427" y="1621388"/>
            <a:chExt cx="1496864" cy="1495021"/>
          </a:xfrm>
        </p:grpSpPr>
        <p:grpSp>
          <p:nvGrpSpPr>
            <p:cNvPr id="13" name="Google Shape;347;p32">
              <a:extLst>
                <a:ext uri="{FF2B5EF4-FFF2-40B4-BE49-F238E27FC236}">
                  <a16:creationId xmlns:a16="http://schemas.microsoft.com/office/drawing/2014/main" id="{C81E2894-3BD5-42F6-908A-80EE87FA67A6}"/>
                </a:ext>
              </a:extLst>
            </p:cNvPr>
            <p:cNvGrpSpPr/>
            <p:nvPr/>
          </p:nvGrpSpPr>
          <p:grpSpPr>
            <a:xfrm>
              <a:off x="2404061" y="1872237"/>
              <a:ext cx="1311230" cy="1244172"/>
              <a:chOff x="2388286" y="2086800"/>
              <a:chExt cx="1311230" cy="1244172"/>
            </a:xfrm>
          </p:grpSpPr>
          <p:sp>
            <p:nvSpPr>
              <p:cNvPr id="15" name="Google Shape;348;p32">
                <a:extLst>
                  <a:ext uri="{FF2B5EF4-FFF2-40B4-BE49-F238E27FC236}">
                    <a16:creationId xmlns:a16="http://schemas.microsoft.com/office/drawing/2014/main" id="{064ACCFD-6731-4AB5-9C43-FD12337D00AD}"/>
                  </a:ext>
                </a:extLst>
              </p:cNvPr>
              <p:cNvSpPr/>
              <p:nvPr/>
            </p:nvSpPr>
            <p:spPr>
              <a:xfrm flipH="1">
                <a:off x="2388286" y="2086800"/>
                <a:ext cx="1218300" cy="1149000"/>
              </a:xfrm>
              <a:prstGeom prst="rect">
                <a:avLst/>
              </a:prstGeom>
              <a:noFill/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349;p32">
                <a:extLst>
                  <a:ext uri="{FF2B5EF4-FFF2-40B4-BE49-F238E27FC236}">
                    <a16:creationId xmlns:a16="http://schemas.microsoft.com/office/drawing/2014/main" id="{7067F36E-47F9-47B3-91C4-BE8BCA6D206B}"/>
                  </a:ext>
                </a:extLst>
              </p:cNvPr>
              <p:cNvSpPr/>
              <p:nvPr/>
            </p:nvSpPr>
            <p:spPr>
              <a:xfrm flipH="1">
                <a:off x="3511416" y="3143172"/>
                <a:ext cx="188100" cy="1878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14" name="Google Shape;350;p32">
              <a:extLst>
                <a:ext uri="{FF2B5EF4-FFF2-40B4-BE49-F238E27FC236}">
                  <a16:creationId xmlns:a16="http://schemas.microsoft.com/office/drawing/2014/main" id="{8C185BC2-E21B-4739-8DFA-D66ED3BA57EC}"/>
                </a:ext>
              </a:extLst>
            </p:cNvPr>
            <p:cNvPicPr preferRelativeResize="0"/>
            <p:nvPr/>
          </p:nvPicPr>
          <p:blipFill>
            <a:blip r:embed="rId2"/>
            <a:srcRect t="146" b="146"/>
            <a:stretch/>
          </p:blipFill>
          <p:spPr>
            <a:xfrm>
              <a:off x="2218427" y="1621388"/>
              <a:ext cx="1333500" cy="13296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" name="Google Shape;346;p32">
            <a:extLst>
              <a:ext uri="{FF2B5EF4-FFF2-40B4-BE49-F238E27FC236}">
                <a16:creationId xmlns:a16="http://schemas.microsoft.com/office/drawing/2014/main" id="{9C43021E-3FDF-4A03-998E-B544D2CD84E2}"/>
              </a:ext>
            </a:extLst>
          </p:cNvPr>
          <p:cNvGrpSpPr/>
          <p:nvPr/>
        </p:nvGrpSpPr>
        <p:grpSpPr>
          <a:xfrm>
            <a:off x="1359424" y="789979"/>
            <a:ext cx="2465070" cy="2462036"/>
            <a:chOff x="2218427" y="1621388"/>
            <a:chExt cx="1496864" cy="1495021"/>
          </a:xfrm>
        </p:grpSpPr>
        <p:grpSp>
          <p:nvGrpSpPr>
            <p:cNvPr id="5" name="Google Shape;347;p32">
              <a:extLst>
                <a:ext uri="{FF2B5EF4-FFF2-40B4-BE49-F238E27FC236}">
                  <a16:creationId xmlns:a16="http://schemas.microsoft.com/office/drawing/2014/main" id="{B7E3C8F6-47E8-42D7-A427-98EFDA4F9FC6}"/>
                </a:ext>
              </a:extLst>
            </p:cNvPr>
            <p:cNvGrpSpPr/>
            <p:nvPr/>
          </p:nvGrpSpPr>
          <p:grpSpPr>
            <a:xfrm>
              <a:off x="2404061" y="1872237"/>
              <a:ext cx="1311230" cy="1244172"/>
              <a:chOff x="2388286" y="2086800"/>
              <a:chExt cx="1311230" cy="1244172"/>
            </a:xfrm>
          </p:grpSpPr>
          <p:sp>
            <p:nvSpPr>
              <p:cNvPr id="7" name="Google Shape;348;p32">
                <a:extLst>
                  <a:ext uri="{FF2B5EF4-FFF2-40B4-BE49-F238E27FC236}">
                    <a16:creationId xmlns:a16="http://schemas.microsoft.com/office/drawing/2014/main" id="{2DE68779-8CE1-49A2-8CD2-51F348D58D3A}"/>
                  </a:ext>
                </a:extLst>
              </p:cNvPr>
              <p:cNvSpPr/>
              <p:nvPr/>
            </p:nvSpPr>
            <p:spPr>
              <a:xfrm flipH="1">
                <a:off x="2388286" y="2086800"/>
                <a:ext cx="1218300" cy="1149000"/>
              </a:xfrm>
              <a:prstGeom prst="rect">
                <a:avLst/>
              </a:prstGeom>
              <a:noFill/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" name="Google Shape;349;p32">
                <a:extLst>
                  <a:ext uri="{FF2B5EF4-FFF2-40B4-BE49-F238E27FC236}">
                    <a16:creationId xmlns:a16="http://schemas.microsoft.com/office/drawing/2014/main" id="{495BAE17-2450-4C82-AC26-46E8B921A37E}"/>
                  </a:ext>
                </a:extLst>
              </p:cNvPr>
              <p:cNvSpPr/>
              <p:nvPr/>
            </p:nvSpPr>
            <p:spPr>
              <a:xfrm flipH="1">
                <a:off x="3511416" y="3143172"/>
                <a:ext cx="188100" cy="1878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6" name="Google Shape;350;p32">
              <a:extLst>
                <a:ext uri="{FF2B5EF4-FFF2-40B4-BE49-F238E27FC236}">
                  <a16:creationId xmlns:a16="http://schemas.microsoft.com/office/drawing/2014/main" id="{7E484B44-61AC-470E-B22B-EC2DE6C79FA1}"/>
                </a:ext>
              </a:extLst>
            </p:cNvPr>
            <p:cNvPicPr preferRelativeResize="0"/>
            <p:nvPr/>
          </p:nvPicPr>
          <p:blipFill>
            <a:blip r:embed="rId3"/>
            <a:srcRect t="146" b="146"/>
            <a:stretch/>
          </p:blipFill>
          <p:spPr>
            <a:xfrm>
              <a:off x="2218427" y="1621388"/>
              <a:ext cx="1333500" cy="13296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" name="CaixaDeTexto 9">
            <a:extLst>
              <a:ext uri="{FF2B5EF4-FFF2-40B4-BE49-F238E27FC236}">
                <a16:creationId xmlns:a16="http://schemas.microsoft.com/office/drawing/2014/main" id="{A594DB34-EF87-458E-BC5B-FDA040FEF273}"/>
              </a:ext>
            </a:extLst>
          </p:cNvPr>
          <p:cNvSpPr txBox="1"/>
          <p:nvPr/>
        </p:nvSpPr>
        <p:spPr>
          <a:xfrm>
            <a:off x="1658600" y="3316381"/>
            <a:ext cx="1866718" cy="6617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dirty="0">
                <a:solidFill>
                  <a:schemeClr val="bg2"/>
                </a:solidFill>
                <a:latin typeface="Montserrat" panose="020B0604020202020204" pitchFamily="2" charset="0"/>
              </a:rPr>
              <a:t>Brendan Eich</a:t>
            </a:r>
          </a:p>
          <a:p>
            <a:pPr algn="ctr"/>
            <a:r>
              <a:rPr lang="pt-BR" sz="1100" strike="sngStrike" dirty="0">
                <a:solidFill>
                  <a:schemeClr val="bg2"/>
                </a:solidFill>
                <a:latin typeface="Montserrat" panose="020B0604020202020204" pitchFamily="2" charset="0"/>
              </a:rPr>
              <a:t>(esse bichão aí)</a:t>
            </a:r>
          </a:p>
          <a:p>
            <a:pPr algn="ctr"/>
            <a:r>
              <a:rPr lang="pt-BR" sz="1100" dirty="0">
                <a:solidFill>
                  <a:schemeClr val="tx1"/>
                </a:solidFill>
                <a:latin typeface="Montserrat" panose="020B0604020202020204" pitchFamily="2" charset="0"/>
              </a:rPr>
              <a:t>Criador do </a:t>
            </a:r>
            <a:r>
              <a:rPr lang="pt-BR" sz="1100" dirty="0" err="1">
                <a:solidFill>
                  <a:schemeClr val="tx1"/>
                </a:solidFill>
                <a:latin typeface="Montserrat" panose="020B0604020202020204" pitchFamily="2" charset="0"/>
              </a:rPr>
              <a:t>JavaScript</a:t>
            </a:r>
            <a:endParaRPr lang="pt-BR" sz="1100" dirty="0">
              <a:solidFill>
                <a:schemeClr val="tx1"/>
              </a:solidFill>
              <a:latin typeface="Montserrat" panose="020B06040202020202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70791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5"/>
          <p:cNvSpPr txBox="1">
            <a:spLocks noGrp="1"/>
          </p:cNvSpPr>
          <p:nvPr>
            <p:ph type="title"/>
          </p:nvPr>
        </p:nvSpPr>
        <p:spPr>
          <a:xfrm>
            <a:off x="1739100" y="1487400"/>
            <a:ext cx="5665800" cy="216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</a:rPr>
              <a:t>O </a:t>
            </a:r>
            <a:r>
              <a:rPr lang="en" dirty="0">
                <a:solidFill>
                  <a:schemeClr val="accent1"/>
                </a:solidFill>
              </a:rPr>
              <a:t>JavaScript</a:t>
            </a:r>
            <a:r>
              <a:rPr lang="en" dirty="0">
                <a:solidFill>
                  <a:schemeClr val="dk2"/>
                </a:solidFill>
              </a:rPr>
              <a:t> foi criado para funcionar apenas </a:t>
            </a:r>
            <a:r>
              <a:rPr lang="en" dirty="0">
                <a:solidFill>
                  <a:schemeClr val="accent1"/>
                </a:solidFill>
              </a:rPr>
              <a:t>em client-side (browser)</a:t>
            </a:r>
            <a:endParaRPr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FFF915E3-6853-4C3B-B818-3DF8AA540B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4296" y="250194"/>
            <a:ext cx="3095407" cy="4643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28422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A431A92-FEF7-498A-A80B-4B1A0794C4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303" r="69471" b="9657"/>
          <a:stretch/>
        </p:blipFill>
        <p:spPr bwMode="auto">
          <a:xfrm>
            <a:off x="3148191" y="856369"/>
            <a:ext cx="2847617" cy="3430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733657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A431A92-FEF7-498A-A80B-4B1A0794C4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45" t="21710" r="36826" b="23004"/>
          <a:stretch/>
        </p:blipFill>
        <p:spPr bwMode="auto">
          <a:xfrm>
            <a:off x="3148191" y="637878"/>
            <a:ext cx="2847617" cy="3867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74400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Gestão da Comunicação Digital e Mídias Sociais na Administração Pública -  Consultre">
            <a:extLst>
              <a:ext uri="{FF2B5EF4-FFF2-40B4-BE49-F238E27FC236}">
                <a16:creationId xmlns:a16="http://schemas.microsoft.com/office/drawing/2014/main" id="{7B78890D-15CB-440C-BDF1-0EAA4E9B95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67513" y="3251"/>
            <a:ext cx="9852144" cy="5140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29396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C18C6CDC-29D7-4B1B-B065-50579DAB46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120" y="1766564"/>
            <a:ext cx="1620559" cy="1620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1812948-BAED-4A69-93B1-91E1640977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1305" y="1885948"/>
            <a:ext cx="1246912" cy="1371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aixar Mozilla Firefox grátis - Última versão 2022">
            <a:extLst>
              <a:ext uri="{FF2B5EF4-FFF2-40B4-BE49-F238E27FC236}">
                <a16:creationId xmlns:a16="http://schemas.microsoft.com/office/drawing/2014/main" id="{393CAAF0-2A13-4EDF-AE92-E13B85A051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632" y="1776750"/>
            <a:ext cx="1708784" cy="1610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afari Web Browser Logo Sticker | Safari web browser, Web browser, Best  home automation system">
            <a:extLst>
              <a:ext uri="{FF2B5EF4-FFF2-40B4-BE49-F238E27FC236}">
                <a16:creationId xmlns:a16="http://schemas.microsoft.com/office/drawing/2014/main" id="{A18FCF30-C666-4A0E-8AE7-E5D6494EEE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1352" y="1041449"/>
            <a:ext cx="1606816" cy="3060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nternet Explorer icon by SlamItIcon on DeviantArt">
            <a:extLst>
              <a:ext uri="{FF2B5EF4-FFF2-40B4-BE49-F238E27FC236}">
                <a16:creationId xmlns:a16="http://schemas.microsoft.com/office/drawing/2014/main" id="{FB6B8063-33EB-484C-B6BD-F4BD539686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584" y="1650331"/>
            <a:ext cx="1842839" cy="1842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11688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C18C6CDC-29D7-4B1B-B065-50579DAB46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081" y="1210033"/>
            <a:ext cx="2723434" cy="2723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1812948-BAED-4A69-93B1-91E1640977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6485" y="1419225"/>
            <a:ext cx="2095500" cy="230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082536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32"/>
          <p:cNvSpPr txBox="1">
            <a:spLocks noGrp="1"/>
          </p:cNvSpPr>
          <p:nvPr>
            <p:ph type="title"/>
          </p:nvPr>
        </p:nvSpPr>
        <p:spPr>
          <a:xfrm>
            <a:off x="311700" y="597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accent3"/>
                </a:solidFill>
              </a:rPr>
              <a:t>Me apresentando…</a:t>
            </a:r>
            <a:r>
              <a:rPr lang="en" sz="2000" dirty="0"/>
              <a:t> E não porque quero…</a:t>
            </a:r>
            <a:endParaRPr sz="2000" dirty="0"/>
          </a:p>
        </p:txBody>
      </p:sp>
      <p:sp>
        <p:nvSpPr>
          <p:cNvPr id="344" name="Google Shape;344;p32"/>
          <p:cNvSpPr txBox="1">
            <a:spLocks noGrp="1"/>
          </p:cNvSpPr>
          <p:nvPr>
            <p:ph type="subTitle" idx="4"/>
          </p:nvPr>
        </p:nvSpPr>
        <p:spPr>
          <a:xfrm>
            <a:off x="4572000" y="1649177"/>
            <a:ext cx="3200304" cy="53313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>
                <a:solidFill>
                  <a:schemeClr val="bg2"/>
                </a:solidFill>
              </a:rPr>
              <a:t>Sidney</a:t>
            </a:r>
            <a:r>
              <a:rPr lang="en" sz="2800" b="1" dirty="0"/>
              <a:t> Alex </a:t>
            </a:r>
            <a:endParaRPr sz="2800" b="1" dirty="0"/>
          </a:p>
        </p:txBody>
      </p:sp>
      <p:grpSp>
        <p:nvGrpSpPr>
          <p:cNvPr id="346" name="Google Shape;346;p32"/>
          <p:cNvGrpSpPr/>
          <p:nvPr/>
        </p:nvGrpSpPr>
        <p:grpSpPr>
          <a:xfrm>
            <a:off x="1593180" y="1498123"/>
            <a:ext cx="2465070" cy="2462036"/>
            <a:chOff x="2218427" y="1621388"/>
            <a:chExt cx="1496864" cy="1495021"/>
          </a:xfrm>
        </p:grpSpPr>
        <p:grpSp>
          <p:nvGrpSpPr>
            <p:cNvPr id="347" name="Google Shape;347;p32"/>
            <p:cNvGrpSpPr/>
            <p:nvPr/>
          </p:nvGrpSpPr>
          <p:grpSpPr>
            <a:xfrm>
              <a:off x="2404061" y="1872237"/>
              <a:ext cx="1311230" cy="1244172"/>
              <a:chOff x="2388286" y="2086800"/>
              <a:chExt cx="1311230" cy="1244172"/>
            </a:xfrm>
          </p:grpSpPr>
          <p:sp>
            <p:nvSpPr>
              <p:cNvPr id="348" name="Google Shape;348;p32"/>
              <p:cNvSpPr/>
              <p:nvPr/>
            </p:nvSpPr>
            <p:spPr>
              <a:xfrm flipH="1">
                <a:off x="2388286" y="2086800"/>
                <a:ext cx="1218300" cy="1149000"/>
              </a:xfrm>
              <a:prstGeom prst="rect">
                <a:avLst/>
              </a:prstGeom>
              <a:noFill/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" name="Google Shape;349;p32"/>
              <p:cNvSpPr/>
              <p:nvPr/>
            </p:nvSpPr>
            <p:spPr>
              <a:xfrm flipH="1">
                <a:off x="3511416" y="3143172"/>
                <a:ext cx="188100" cy="1878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350" name="Google Shape;350;p32"/>
            <p:cNvPicPr preferRelativeResize="0"/>
            <p:nvPr/>
          </p:nvPicPr>
          <p:blipFill>
            <a:blip r:embed="rId3"/>
            <a:srcRect t="146" b="146"/>
            <a:stretch/>
          </p:blipFill>
          <p:spPr>
            <a:xfrm>
              <a:off x="2218427" y="1621388"/>
              <a:ext cx="1333500" cy="13296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026" name="Picture 2" descr="Koala on Google Android 12L">
            <a:extLst>
              <a:ext uri="{FF2B5EF4-FFF2-40B4-BE49-F238E27FC236}">
                <a16:creationId xmlns:a16="http://schemas.microsoft.com/office/drawing/2014/main" id="{1C03FBEF-1CD2-4ED7-A8B6-C8E17701D6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868" y="1639622"/>
            <a:ext cx="533132" cy="533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Google Shape;388;p37">
            <a:extLst>
              <a:ext uri="{FF2B5EF4-FFF2-40B4-BE49-F238E27FC236}">
                <a16:creationId xmlns:a16="http://schemas.microsoft.com/office/drawing/2014/main" id="{F65580A4-F282-4C9C-906F-95DC5D51FE95}"/>
              </a:ext>
            </a:extLst>
          </p:cNvPr>
          <p:cNvSpPr txBox="1">
            <a:spLocks/>
          </p:cNvSpPr>
          <p:nvPr/>
        </p:nvSpPr>
        <p:spPr>
          <a:xfrm>
            <a:off x="4572000" y="2191863"/>
            <a:ext cx="2722500" cy="379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●"/>
              <a:defRPr sz="1400" b="0" i="0" u="none" strike="noStrike" cap="none"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○"/>
              <a:defRPr sz="1400" b="0" i="0" u="none" strike="noStrike" cap="none"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■"/>
              <a:defRPr sz="1400" b="0" i="0" u="none" strike="noStrike" cap="none"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●"/>
              <a:defRPr sz="1400" b="0" i="0" u="none" strike="noStrike" cap="none"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○"/>
              <a:defRPr sz="1400" b="0" i="0" u="none" strike="noStrike" cap="none"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■"/>
              <a:defRPr sz="1400" b="0" i="0" u="none" strike="noStrike" cap="none"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●"/>
              <a:defRPr sz="1400" b="0" i="0" u="none" strike="noStrike" cap="none"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○"/>
              <a:defRPr sz="1400" b="0" i="0" u="none" strike="noStrike" cap="none"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■"/>
              <a:defRPr sz="1400" b="0" i="0" u="none" strike="noStrike" cap="none"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9pPr>
          </a:lstStyle>
          <a:p>
            <a:pPr marL="0" indent="0" algn="l">
              <a:buFont typeface="Courier Prime"/>
              <a:buNone/>
            </a:pPr>
            <a:r>
              <a:rPr lang="en-US" dirty="0"/>
              <a:t>saaa</a:t>
            </a:r>
            <a:r>
              <a:rPr lang="en-US" dirty="0">
                <a:solidFill>
                  <a:schemeClr val="tx1"/>
                </a:solidFill>
              </a:rPr>
              <a:t>@cin.ufpe.br</a:t>
            </a:r>
          </a:p>
        </p:txBody>
      </p:sp>
      <p:sp>
        <p:nvSpPr>
          <p:cNvPr id="29" name="Google Shape;388;p37">
            <a:extLst>
              <a:ext uri="{FF2B5EF4-FFF2-40B4-BE49-F238E27FC236}">
                <a16:creationId xmlns:a16="http://schemas.microsoft.com/office/drawing/2014/main" id="{75850EC8-4EF4-4C21-99C5-8995FA38C085}"/>
              </a:ext>
            </a:extLst>
          </p:cNvPr>
          <p:cNvSpPr txBox="1">
            <a:spLocks/>
          </p:cNvSpPr>
          <p:nvPr/>
        </p:nvSpPr>
        <p:spPr>
          <a:xfrm>
            <a:off x="4572000" y="2595232"/>
            <a:ext cx="2722500" cy="379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●"/>
              <a:defRPr sz="1400" b="0" i="0" u="none" strike="noStrike" cap="none"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○"/>
              <a:defRPr sz="1400" b="0" i="0" u="none" strike="noStrike" cap="none"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■"/>
              <a:defRPr sz="1400" b="0" i="0" u="none" strike="noStrike" cap="none"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●"/>
              <a:defRPr sz="1400" b="0" i="0" u="none" strike="noStrike" cap="none"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○"/>
              <a:defRPr sz="1400" b="0" i="0" u="none" strike="noStrike" cap="none"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■"/>
              <a:defRPr sz="1400" b="0" i="0" u="none" strike="noStrike" cap="none"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●"/>
              <a:defRPr sz="1400" b="0" i="0" u="none" strike="noStrike" cap="none"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○"/>
              <a:defRPr sz="1400" b="0" i="0" u="none" strike="noStrike" cap="none"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■"/>
              <a:defRPr sz="1400" b="0" i="0" u="none" strike="noStrike" cap="none"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9pPr>
          </a:lstStyle>
          <a:p>
            <a:pPr marL="0" indent="0" algn="l">
              <a:buFont typeface="Courier Prime"/>
              <a:buNone/>
            </a:pPr>
            <a:r>
              <a:rPr lang="en-US" dirty="0"/>
              <a:t>@silvercent011</a:t>
            </a:r>
          </a:p>
        </p:txBody>
      </p:sp>
      <p:sp>
        <p:nvSpPr>
          <p:cNvPr id="30" name="Google Shape;388;p37">
            <a:extLst>
              <a:ext uri="{FF2B5EF4-FFF2-40B4-BE49-F238E27FC236}">
                <a16:creationId xmlns:a16="http://schemas.microsoft.com/office/drawing/2014/main" id="{4A77E06F-FB1C-4F7D-8272-C03A88DB9811}"/>
              </a:ext>
            </a:extLst>
          </p:cNvPr>
          <p:cNvSpPr txBox="1">
            <a:spLocks/>
          </p:cNvSpPr>
          <p:nvPr/>
        </p:nvSpPr>
        <p:spPr>
          <a:xfrm>
            <a:off x="4572000" y="2998601"/>
            <a:ext cx="2722500" cy="379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●"/>
              <a:defRPr sz="1400" b="0" i="0" u="none" strike="noStrike" cap="none"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○"/>
              <a:defRPr sz="1400" b="0" i="0" u="none" strike="noStrike" cap="none"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■"/>
              <a:defRPr sz="1400" b="0" i="0" u="none" strike="noStrike" cap="none"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●"/>
              <a:defRPr sz="1400" b="0" i="0" u="none" strike="noStrike" cap="none"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○"/>
              <a:defRPr sz="1400" b="0" i="0" u="none" strike="noStrike" cap="none"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■"/>
              <a:defRPr sz="1400" b="0" i="0" u="none" strike="noStrike" cap="none"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●"/>
              <a:defRPr sz="1400" b="0" i="0" u="none" strike="noStrike" cap="none"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○"/>
              <a:defRPr sz="1400" b="0" i="0" u="none" strike="noStrike" cap="none"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■"/>
              <a:defRPr sz="1400" b="0" i="0" u="none" strike="noStrike" cap="none"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9pPr>
          </a:lstStyle>
          <a:p>
            <a:pPr marL="0" indent="0" algn="l">
              <a:buFont typeface="Courier Prime"/>
              <a:buNone/>
            </a:pPr>
            <a:r>
              <a:rPr lang="en-US" dirty="0"/>
              <a:t>S1d3A</a:t>
            </a:r>
          </a:p>
        </p:txBody>
      </p:sp>
      <p:pic>
        <p:nvPicPr>
          <p:cNvPr id="13" name="Imagem 12" descr="Ícone&#10;&#10;Descrição gerada automaticamente">
            <a:extLst>
              <a:ext uri="{FF2B5EF4-FFF2-40B4-BE49-F238E27FC236}">
                <a16:creationId xmlns:a16="http://schemas.microsoft.com/office/drawing/2014/main" id="{89BDD033-E982-4021-8A95-6C28E968D8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4287" y="2674028"/>
            <a:ext cx="222294" cy="222294"/>
          </a:xfrm>
          <a:prstGeom prst="rect">
            <a:avLst/>
          </a:prstGeom>
        </p:spPr>
      </p:pic>
      <p:pic>
        <p:nvPicPr>
          <p:cNvPr id="15" name="Imagem 14" descr="Ícone&#10;&#10;Descrição gerada automaticamente">
            <a:extLst>
              <a:ext uri="{FF2B5EF4-FFF2-40B4-BE49-F238E27FC236}">
                <a16:creationId xmlns:a16="http://schemas.microsoft.com/office/drawing/2014/main" id="{1307980A-9DE0-4D0E-8F82-2028C3E6DC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94304" y="2303960"/>
            <a:ext cx="222294" cy="222294"/>
          </a:xfrm>
          <a:prstGeom prst="rect">
            <a:avLst/>
          </a:prstGeom>
        </p:spPr>
      </p:pic>
      <p:pic>
        <p:nvPicPr>
          <p:cNvPr id="17" name="Imagem 16" descr="Ícone&#10;&#10;Descrição gerada automaticamente">
            <a:extLst>
              <a:ext uri="{FF2B5EF4-FFF2-40B4-BE49-F238E27FC236}">
                <a16:creationId xmlns:a16="http://schemas.microsoft.com/office/drawing/2014/main" id="{4AF29B14-A73C-47FF-A2E4-90E155F5536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94287" y="3077397"/>
            <a:ext cx="222294" cy="222294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C18C6CDC-29D7-4B1B-B065-50579DAB46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2180" y="3128210"/>
            <a:ext cx="1059639" cy="1059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DC9E22C5-879E-4E28-A61F-4A14555022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493"/>
          <a:stretch/>
        </p:blipFill>
        <p:spPr bwMode="auto">
          <a:xfrm>
            <a:off x="941542" y="725762"/>
            <a:ext cx="1126600" cy="125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Ícone do Google Chrome">
            <a:extLst>
              <a:ext uri="{FF2B5EF4-FFF2-40B4-BE49-F238E27FC236}">
                <a16:creationId xmlns:a16="http://schemas.microsoft.com/office/drawing/2014/main" id="{518F848D-C0C0-4C4E-AE74-34F809EF80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5898" y="725761"/>
            <a:ext cx="1257301" cy="1257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A816CB33-C10B-4669-8258-0225C1908B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0955" y="725761"/>
            <a:ext cx="1257301" cy="1257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Ícone do Opera">
            <a:extLst>
              <a:ext uri="{FF2B5EF4-FFF2-40B4-BE49-F238E27FC236}">
                <a16:creationId xmlns:a16="http://schemas.microsoft.com/office/drawing/2014/main" id="{21B93527-6AD5-453D-BD2A-5DED8A82A6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6012" y="755411"/>
            <a:ext cx="1257300" cy="125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0457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áfico 2">
            <a:extLst>
              <a:ext uri="{FF2B5EF4-FFF2-40B4-BE49-F238E27FC236}">
                <a16:creationId xmlns:a16="http://schemas.microsoft.com/office/drawing/2014/main" id="{2052871E-B805-4CAA-B4E4-8D00E5ED08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8001" y="1347751"/>
            <a:ext cx="2447997" cy="2447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3981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áfico 2">
            <a:extLst>
              <a:ext uri="{FF2B5EF4-FFF2-40B4-BE49-F238E27FC236}">
                <a16:creationId xmlns:a16="http://schemas.microsoft.com/office/drawing/2014/main" id="{2052871E-B805-4CAA-B4E4-8D00E5ED08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48682" y="1347751"/>
            <a:ext cx="2447997" cy="2447997"/>
          </a:xfrm>
          <a:prstGeom prst="rect">
            <a:avLst/>
          </a:prstGeom>
        </p:spPr>
      </p:pic>
      <p:grpSp>
        <p:nvGrpSpPr>
          <p:cNvPr id="4" name="Google Shape;346;p32">
            <a:extLst>
              <a:ext uri="{FF2B5EF4-FFF2-40B4-BE49-F238E27FC236}">
                <a16:creationId xmlns:a16="http://schemas.microsoft.com/office/drawing/2014/main" id="{4B1A209E-92D5-4830-9021-CB5205D4A48E}"/>
              </a:ext>
            </a:extLst>
          </p:cNvPr>
          <p:cNvGrpSpPr/>
          <p:nvPr/>
        </p:nvGrpSpPr>
        <p:grpSpPr>
          <a:xfrm>
            <a:off x="1359424" y="789979"/>
            <a:ext cx="2465070" cy="2462036"/>
            <a:chOff x="2218427" y="1621388"/>
            <a:chExt cx="1496864" cy="1495021"/>
          </a:xfrm>
        </p:grpSpPr>
        <p:grpSp>
          <p:nvGrpSpPr>
            <p:cNvPr id="5" name="Google Shape;347;p32">
              <a:extLst>
                <a:ext uri="{FF2B5EF4-FFF2-40B4-BE49-F238E27FC236}">
                  <a16:creationId xmlns:a16="http://schemas.microsoft.com/office/drawing/2014/main" id="{FE780AD7-B173-4027-B1A6-6DC716FA3562}"/>
                </a:ext>
              </a:extLst>
            </p:cNvPr>
            <p:cNvGrpSpPr/>
            <p:nvPr/>
          </p:nvGrpSpPr>
          <p:grpSpPr>
            <a:xfrm>
              <a:off x="2404061" y="1872237"/>
              <a:ext cx="1311230" cy="1244172"/>
              <a:chOff x="2388286" y="2086800"/>
              <a:chExt cx="1311230" cy="1244172"/>
            </a:xfrm>
          </p:grpSpPr>
          <p:sp>
            <p:nvSpPr>
              <p:cNvPr id="7" name="Google Shape;348;p32">
                <a:extLst>
                  <a:ext uri="{FF2B5EF4-FFF2-40B4-BE49-F238E27FC236}">
                    <a16:creationId xmlns:a16="http://schemas.microsoft.com/office/drawing/2014/main" id="{726BFFFD-DF46-4D1E-ACC3-A1A9BB44D13B}"/>
                  </a:ext>
                </a:extLst>
              </p:cNvPr>
              <p:cNvSpPr/>
              <p:nvPr/>
            </p:nvSpPr>
            <p:spPr>
              <a:xfrm flipH="1">
                <a:off x="2388286" y="2086800"/>
                <a:ext cx="1218300" cy="1149000"/>
              </a:xfrm>
              <a:prstGeom prst="rect">
                <a:avLst/>
              </a:prstGeom>
              <a:noFill/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" name="Google Shape;349;p32">
                <a:extLst>
                  <a:ext uri="{FF2B5EF4-FFF2-40B4-BE49-F238E27FC236}">
                    <a16:creationId xmlns:a16="http://schemas.microsoft.com/office/drawing/2014/main" id="{A2F0A6C1-4113-49DA-822C-440560377AEA}"/>
                  </a:ext>
                </a:extLst>
              </p:cNvPr>
              <p:cNvSpPr/>
              <p:nvPr/>
            </p:nvSpPr>
            <p:spPr>
              <a:xfrm flipH="1">
                <a:off x="3511416" y="3143172"/>
                <a:ext cx="188100" cy="1878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6" name="Google Shape;350;p32">
              <a:extLst>
                <a:ext uri="{FF2B5EF4-FFF2-40B4-BE49-F238E27FC236}">
                  <a16:creationId xmlns:a16="http://schemas.microsoft.com/office/drawing/2014/main" id="{1499B53D-DAC2-4672-A0A2-A533DAB78F5D}"/>
                </a:ext>
              </a:extLst>
            </p:cNvPr>
            <p:cNvPicPr preferRelativeResize="0"/>
            <p:nvPr/>
          </p:nvPicPr>
          <p:blipFill>
            <a:blip r:embed="rId4"/>
            <a:srcRect l="4225" r="4225"/>
            <a:stretch/>
          </p:blipFill>
          <p:spPr>
            <a:xfrm>
              <a:off x="2218427" y="1621388"/>
              <a:ext cx="1333500" cy="13296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" name="CaixaDeTexto 8">
            <a:extLst>
              <a:ext uri="{FF2B5EF4-FFF2-40B4-BE49-F238E27FC236}">
                <a16:creationId xmlns:a16="http://schemas.microsoft.com/office/drawing/2014/main" id="{EA1201BD-1050-4E15-A68B-8AB49E479E40}"/>
              </a:ext>
            </a:extLst>
          </p:cNvPr>
          <p:cNvSpPr txBox="1"/>
          <p:nvPr/>
        </p:nvSpPr>
        <p:spPr>
          <a:xfrm>
            <a:off x="1658600" y="3316381"/>
            <a:ext cx="1866718" cy="8156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dirty="0">
                <a:solidFill>
                  <a:schemeClr val="bg2"/>
                </a:solidFill>
                <a:latin typeface="Montserrat" panose="020B0604020202020204" pitchFamily="2" charset="0"/>
              </a:rPr>
              <a:t>Ryan Dahl</a:t>
            </a:r>
          </a:p>
          <a:p>
            <a:pPr algn="ctr"/>
            <a:r>
              <a:rPr lang="pt-BR" sz="1100" strike="sngStrike" dirty="0">
                <a:solidFill>
                  <a:schemeClr val="bg2"/>
                </a:solidFill>
                <a:latin typeface="Montserrat" panose="020B0604020202020204" pitchFamily="2" charset="0"/>
              </a:rPr>
              <a:t>(achou que eu ia repetir a piada aqui?)</a:t>
            </a:r>
          </a:p>
          <a:p>
            <a:pPr algn="ctr"/>
            <a:r>
              <a:rPr lang="pt-BR" sz="1100" dirty="0">
                <a:solidFill>
                  <a:schemeClr val="tx1"/>
                </a:solidFill>
                <a:latin typeface="Montserrat" panose="020B0604020202020204" pitchFamily="2" charset="0"/>
              </a:rPr>
              <a:t>Criador do Node.js</a:t>
            </a:r>
          </a:p>
        </p:txBody>
      </p:sp>
    </p:spTree>
    <p:extLst>
      <p:ext uri="{BB962C8B-B14F-4D97-AF65-F5344CB8AC3E}">
        <p14:creationId xmlns:p14="http://schemas.microsoft.com/office/powerpoint/2010/main" val="22125996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áfico 2">
            <a:extLst>
              <a:ext uri="{FF2B5EF4-FFF2-40B4-BE49-F238E27FC236}">
                <a16:creationId xmlns:a16="http://schemas.microsoft.com/office/drawing/2014/main" id="{2052871E-B805-4CAA-B4E4-8D00E5ED08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02942" y="1347751"/>
            <a:ext cx="2447997" cy="2447997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DF8E457E-6A5E-4C77-8701-516F064DF8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6182" y="1989038"/>
            <a:ext cx="3107796" cy="116542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7371234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5"/>
          <p:cNvSpPr txBox="1">
            <a:spLocks noGrp="1"/>
          </p:cNvSpPr>
          <p:nvPr>
            <p:ph type="title"/>
          </p:nvPr>
        </p:nvSpPr>
        <p:spPr>
          <a:xfrm>
            <a:off x="1739100" y="1487400"/>
            <a:ext cx="5665800" cy="216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</a:rPr>
              <a:t>O </a:t>
            </a:r>
            <a:r>
              <a:rPr lang="en" dirty="0">
                <a:solidFill>
                  <a:schemeClr val="accent1"/>
                </a:solidFill>
              </a:rPr>
              <a:t>Node.js</a:t>
            </a:r>
            <a:r>
              <a:rPr lang="en" dirty="0">
                <a:solidFill>
                  <a:schemeClr val="dk2"/>
                </a:solidFill>
              </a:rPr>
              <a:t> permite utilizar o JavaScript no </a:t>
            </a:r>
            <a:r>
              <a:rPr lang="en" dirty="0">
                <a:solidFill>
                  <a:schemeClr val="accent1"/>
                </a:solidFill>
              </a:rPr>
              <a:t>server-side (Servidor)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41233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5"/>
          <p:cNvSpPr txBox="1">
            <a:spLocks noGrp="1"/>
          </p:cNvSpPr>
          <p:nvPr>
            <p:ph type="title"/>
          </p:nvPr>
        </p:nvSpPr>
        <p:spPr>
          <a:xfrm>
            <a:off x="1739100" y="1487400"/>
            <a:ext cx="5665800" cy="216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</a:rPr>
              <a:t>O </a:t>
            </a:r>
            <a:r>
              <a:rPr lang="en" dirty="0">
                <a:solidFill>
                  <a:schemeClr val="accent1"/>
                </a:solidFill>
              </a:rPr>
              <a:t>Node.js</a:t>
            </a:r>
            <a:r>
              <a:rPr lang="en" dirty="0">
                <a:solidFill>
                  <a:schemeClr val="dk2"/>
                </a:solidFill>
              </a:rPr>
              <a:t> permite utilizar o JavaScript no </a:t>
            </a:r>
            <a:r>
              <a:rPr lang="en" dirty="0">
                <a:solidFill>
                  <a:schemeClr val="accent1"/>
                </a:solidFill>
              </a:rPr>
              <a:t>server-side (Servidor)</a:t>
            </a:r>
            <a:endParaRPr dirty="0"/>
          </a:p>
        </p:txBody>
      </p:sp>
      <p:grpSp>
        <p:nvGrpSpPr>
          <p:cNvPr id="29" name="Agrupar 28">
            <a:extLst>
              <a:ext uri="{FF2B5EF4-FFF2-40B4-BE49-F238E27FC236}">
                <a16:creationId xmlns:a16="http://schemas.microsoft.com/office/drawing/2014/main" id="{42BDF961-9959-46CC-9803-D050C2C19209}"/>
              </a:ext>
            </a:extLst>
          </p:cNvPr>
          <p:cNvGrpSpPr/>
          <p:nvPr/>
        </p:nvGrpSpPr>
        <p:grpSpPr>
          <a:xfrm>
            <a:off x="3404845" y="2412701"/>
            <a:ext cx="5511960" cy="2614680"/>
            <a:chOff x="3404845" y="2412701"/>
            <a:chExt cx="5511960" cy="2614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3" name="Tinta 2">
                  <a:extLst>
                    <a:ext uri="{FF2B5EF4-FFF2-40B4-BE49-F238E27FC236}">
                      <a16:creationId xmlns:a16="http://schemas.microsoft.com/office/drawing/2014/main" id="{3D410C44-3DA8-4CE4-A2EF-C69EF316458F}"/>
                    </a:ext>
                  </a:extLst>
                </p14:cNvPr>
                <p14:cNvContentPartPr/>
                <p14:nvPr/>
              </p14:nvContentPartPr>
              <p14:xfrm>
                <a:off x="4665565" y="2476781"/>
                <a:ext cx="2183400" cy="245160"/>
              </p14:xfrm>
            </p:contentPart>
          </mc:Choice>
          <mc:Fallback xmlns="">
            <p:pic>
              <p:nvPicPr>
                <p:cNvPr id="3" name="Tinta 2">
                  <a:extLst>
                    <a:ext uri="{FF2B5EF4-FFF2-40B4-BE49-F238E27FC236}">
                      <a16:creationId xmlns:a16="http://schemas.microsoft.com/office/drawing/2014/main" id="{3D410C44-3DA8-4CE4-A2EF-C69EF316458F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629565" y="2440834"/>
                  <a:ext cx="2255040" cy="31669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4" name="Tinta 3">
                  <a:extLst>
                    <a:ext uri="{FF2B5EF4-FFF2-40B4-BE49-F238E27FC236}">
                      <a16:creationId xmlns:a16="http://schemas.microsoft.com/office/drawing/2014/main" id="{9DA13D1A-F3BE-4E05-BD8B-3F2792566F8C}"/>
                    </a:ext>
                  </a:extLst>
                </p14:cNvPr>
                <p14:cNvContentPartPr/>
                <p14:nvPr/>
              </p14:nvContentPartPr>
              <p14:xfrm>
                <a:off x="3404845" y="2827421"/>
                <a:ext cx="2076840" cy="365760"/>
              </p14:xfrm>
            </p:contentPart>
          </mc:Choice>
          <mc:Fallback xmlns="">
            <p:pic>
              <p:nvPicPr>
                <p:cNvPr id="4" name="Tinta 3">
                  <a:extLst>
                    <a:ext uri="{FF2B5EF4-FFF2-40B4-BE49-F238E27FC236}">
                      <a16:creationId xmlns:a16="http://schemas.microsoft.com/office/drawing/2014/main" id="{9DA13D1A-F3BE-4E05-BD8B-3F2792566F8C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368845" y="2791421"/>
                  <a:ext cx="2148480" cy="43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6" name="Tinta 5">
                  <a:extLst>
                    <a:ext uri="{FF2B5EF4-FFF2-40B4-BE49-F238E27FC236}">
                      <a16:creationId xmlns:a16="http://schemas.microsoft.com/office/drawing/2014/main" id="{80464BEE-CEAA-43EF-B470-9CD0B27236B0}"/>
                    </a:ext>
                  </a:extLst>
                </p14:cNvPr>
                <p14:cNvContentPartPr/>
                <p14:nvPr/>
              </p14:nvContentPartPr>
              <p14:xfrm>
                <a:off x="4269205" y="2412701"/>
                <a:ext cx="552600" cy="343080"/>
              </p14:xfrm>
            </p:contentPart>
          </mc:Choice>
          <mc:Fallback xmlns="">
            <p:pic>
              <p:nvPicPr>
                <p:cNvPr id="6" name="Tinta 5">
                  <a:extLst>
                    <a:ext uri="{FF2B5EF4-FFF2-40B4-BE49-F238E27FC236}">
                      <a16:creationId xmlns:a16="http://schemas.microsoft.com/office/drawing/2014/main" id="{80464BEE-CEAA-43EF-B470-9CD0B27236B0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233205" y="2376701"/>
                  <a:ext cx="624240" cy="41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8" name="Tinta 7">
                  <a:extLst>
                    <a:ext uri="{FF2B5EF4-FFF2-40B4-BE49-F238E27FC236}">
                      <a16:creationId xmlns:a16="http://schemas.microsoft.com/office/drawing/2014/main" id="{BC5824E8-21E6-4B44-B0C8-8438A0B58F98}"/>
                    </a:ext>
                  </a:extLst>
                </p14:cNvPr>
                <p14:cNvContentPartPr/>
                <p14:nvPr/>
              </p14:nvContentPartPr>
              <p14:xfrm>
                <a:off x="5695165" y="2865221"/>
                <a:ext cx="311040" cy="669240"/>
              </p14:xfrm>
            </p:contentPart>
          </mc:Choice>
          <mc:Fallback xmlns="">
            <p:pic>
              <p:nvPicPr>
                <p:cNvPr id="8" name="Tinta 7">
                  <a:extLst>
                    <a:ext uri="{FF2B5EF4-FFF2-40B4-BE49-F238E27FC236}">
                      <a16:creationId xmlns:a16="http://schemas.microsoft.com/office/drawing/2014/main" id="{BC5824E8-21E6-4B44-B0C8-8438A0B58F98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659525" y="2829581"/>
                  <a:ext cx="382680" cy="74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9" name="Tinta 8">
                  <a:extLst>
                    <a:ext uri="{FF2B5EF4-FFF2-40B4-BE49-F238E27FC236}">
                      <a16:creationId xmlns:a16="http://schemas.microsoft.com/office/drawing/2014/main" id="{60AF08D2-E1CD-4469-94D6-3C161E62F14A}"/>
                    </a:ext>
                  </a:extLst>
                </p14:cNvPr>
                <p14:cNvContentPartPr/>
                <p14:nvPr/>
              </p14:nvContentPartPr>
              <p14:xfrm>
                <a:off x="5576365" y="3272741"/>
                <a:ext cx="338760" cy="519480"/>
              </p14:xfrm>
            </p:contentPart>
          </mc:Choice>
          <mc:Fallback xmlns="">
            <p:pic>
              <p:nvPicPr>
                <p:cNvPr id="9" name="Tinta 8">
                  <a:extLst>
                    <a:ext uri="{FF2B5EF4-FFF2-40B4-BE49-F238E27FC236}">
                      <a16:creationId xmlns:a16="http://schemas.microsoft.com/office/drawing/2014/main" id="{60AF08D2-E1CD-4469-94D6-3C161E62F14A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540725" y="3236741"/>
                  <a:ext cx="410400" cy="59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1" name="Tinta 10">
                  <a:extLst>
                    <a:ext uri="{FF2B5EF4-FFF2-40B4-BE49-F238E27FC236}">
                      <a16:creationId xmlns:a16="http://schemas.microsoft.com/office/drawing/2014/main" id="{5CE0E649-2323-4FF6-A05C-50B60E061DC2}"/>
                    </a:ext>
                  </a:extLst>
                </p14:cNvPr>
                <p14:cNvContentPartPr/>
                <p14:nvPr/>
              </p14:nvContentPartPr>
              <p14:xfrm>
                <a:off x="4244725" y="3899861"/>
                <a:ext cx="387000" cy="621000"/>
              </p14:xfrm>
            </p:contentPart>
          </mc:Choice>
          <mc:Fallback xmlns="">
            <p:pic>
              <p:nvPicPr>
                <p:cNvPr id="11" name="Tinta 10">
                  <a:extLst>
                    <a:ext uri="{FF2B5EF4-FFF2-40B4-BE49-F238E27FC236}">
                      <a16:creationId xmlns:a16="http://schemas.microsoft.com/office/drawing/2014/main" id="{5CE0E649-2323-4FF6-A05C-50B60E061DC2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4209085" y="3864221"/>
                  <a:ext cx="458640" cy="69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2" name="Tinta 11">
                  <a:extLst>
                    <a:ext uri="{FF2B5EF4-FFF2-40B4-BE49-F238E27FC236}">
                      <a16:creationId xmlns:a16="http://schemas.microsoft.com/office/drawing/2014/main" id="{EC56CD90-0D03-4822-8F97-6CAFE5B29095}"/>
                    </a:ext>
                  </a:extLst>
                </p14:cNvPr>
                <p14:cNvContentPartPr/>
                <p14:nvPr/>
              </p14:nvContentPartPr>
              <p14:xfrm>
                <a:off x="4311685" y="4196861"/>
                <a:ext cx="202680" cy="65160"/>
              </p14:xfrm>
            </p:contentPart>
          </mc:Choice>
          <mc:Fallback xmlns="">
            <p:pic>
              <p:nvPicPr>
                <p:cNvPr id="12" name="Tinta 11">
                  <a:extLst>
                    <a:ext uri="{FF2B5EF4-FFF2-40B4-BE49-F238E27FC236}">
                      <a16:creationId xmlns:a16="http://schemas.microsoft.com/office/drawing/2014/main" id="{EC56CD90-0D03-4822-8F97-6CAFE5B29095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4275685" y="4160861"/>
                  <a:ext cx="27432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3" name="Tinta 12">
                  <a:extLst>
                    <a:ext uri="{FF2B5EF4-FFF2-40B4-BE49-F238E27FC236}">
                      <a16:creationId xmlns:a16="http://schemas.microsoft.com/office/drawing/2014/main" id="{76C837B4-7C49-4A01-87AD-1110F8594D10}"/>
                    </a:ext>
                  </a:extLst>
                </p14:cNvPr>
                <p14:cNvContentPartPr/>
                <p14:nvPr/>
              </p14:nvContentPartPr>
              <p14:xfrm>
                <a:off x="4696525" y="4138181"/>
                <a:ext cx="330480" cy="350640"/>
              </p14:xfrm>
            </p:contentPart>
          </mc:Choice>
          <mc:Fallback xmlns="">
            <p:pic>
              <p:nvPicPr>
                <p:cNvPr id="13" name="Tinta 12">
                  <a:extLst>
                    <a:ext uri="{FF2B5EF4-FFF2-40B4-BE49-F238E27FC236}">
                      <a16:creationId xmlns:a16="http://schemas.microsoft.com/office/drawing/2014/main" id="{76C837B4-7C49-4A01-87AD-1110F8594D10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4660525" y="4102541"/>
                  <a:ext cx="402120" cy="42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4" name="Tinta 13">
                  <a:extLst>
                    <a:ext uri="{FF2B5EF4-FFF2-40B4-BE49-F238E27FC236}">
                      <a16:creationId xmlns:a16="http://schemas.microsoft.com/office/drawing/2014/main" id="{2F50CCFE-99FF-469C-8ACF-7B8FC217100A}"/>
                    </a:ext>
                  </a:extLst>
                </p14:cNvPr>
                <p14:cNvContentPartPr/>
                <p14:nvPr/>
              </p14:nvContentPartPr>
              <p14:xfrm>
                <a:off x="5107285" y="4045301"/>
                <a:ext cx="322560" cy="332280"/>
              </p14:xfrm>
            </p:contentPart>
          </mc:Choice>
          <mc:Fallback xmlns="">
            <p:pic>
              <p:nvPicPr>
                <p:cNvPr id="14" name="Tinta 13">
                  <a:extLst>
                    <a:ext uri="{FF2B5EF4-FFF2-40B4-BE49-F238E27FC236}">
                      <a16:creationId xmlns:a16="http://schemas.microsoft.com/office/drawing/2014/main" id="{2F50CCFE-99FF-469C-8ACF-7B8FC217100A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5071285" y="4009301"/>
                  <a:ext cx="394200" cy="40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5" name="Tinta 14">
                  <a:extLst>
                    <a:ext uri="{FF2B5EF4-FFF2-40B4-BE49-F238E27FC236}">
                      <a16:creationId xmlns:a16="http://schemas.microsoft.com/office/drawing/2014/main" id="{88708604-4791-44DD-9AAA-03213FD77027}"/>
                    </a:ext>
                  </a:extLst>
                </p14:cNvPr>
                <p14:cNvContentPartPr/>
                <p14:nvPr/>
              </p14:nvContentPartPr>
              <p14:xfrm>
                <a:off x="5526685" y="3965381"/>
                <a:ext cx="239040" cy="353520"/>
              </p14:xfrm>
            </p:contentPart>
          </mc:Choice>
          <mc:Fallback xmlns="">
            <p:pic>
              <p:nvPicPr>
                <p:cNvPr id="15" name="Tinta 14">
                  <a:extLst>
                    <a:ext uri="{FF2B5EF4-FFF2-40B4-BE49-F238E27FC236}">
                      <a16:creationId xmlns:a16="http://schemas.microsoft.com/office/drawing/2014/main" id="{88708604-4791-44DD-9AAA-03213FD77027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5490685" y="3929741"/>
                  <a:ext cx="310680" cy="42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7" name="Tinta 16">
                  <a:extLst>
                    <a:ext uri="{FF2B5EF4-FFF2-40B4-BE49-F238E27FC236}">
                      <a16:creationId xmlns:a16="http://schemas.microsoft.com/office/drawing/2014/main" id="{E4313071-71B3-4A86-AA82-BABB326DB705}"/>
                    </a:ext>
                  </a:extLst>
                </p14:cNvPr>
                <p14:cNvContentPartPr/>
                <p14:nvPr/>
              </p14:nvContentPartPr>
              <p14:xfrm>
                <a:off x="6313645" y="3359141"/>
                <a:ext cx="306000" cy="598680"/>
              </p14:xfrm>
            </p:contentPart>
          </mc:Choice>
          <mc:Fallback xmlns="">
            <p:pic>
              <p:nvPicPr>
                <p:cNvPr id="17" name="Tinta 16">
                  <a:extLst>
                    <a:ext uri="{FF2B5EF4-FFF2-40B4-BE49-F238E27FC236}">
                      <a16:creationId xmlns:a16="http://schemas.microsoft.com/office/drawing/2014/main" id="{E4313071-71B3-4A86-AA82-BABB326DB705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6277645" y="3323141"/>
                  <a:ext cx="377640" cy="67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8" name="Tinta 17">
                  <a:extLst>
                    <a:ext uri="{FF2B5EF4-FFF2-40B4-BE49-F238E27FC236}">
                      <a16:creationId xmlns:a16="http://schemas.microsoft.com/office/drawing/2014/main" id="{306BB436-46EB-4D5B-BB1D-CD0455F5C482}"/>
                    </a:ext>
                  </a:extLst>
                </p14:cNvPr>
                <p14:cNvContentPartPr/>
                <p14:nvPr/>
              </p14:nvContentPartPr>
              <p14:xfrm>
                <a:off x="6722245" y="3510341"/>
                <a:ext cx="288360" cy="395640"/>
              </p14:xfrm>
            </p:contentPart>
          </mc:Choice>
          <mc:Fallback xmlns="">
            <p:pic>
              <p:nvPicPr>
                <p:cNvPr id="18" name="Tinta 17">
                  <a:extLst>
                    <a:ext uri="{FF2B5EF4-FFF2-40B4-BE49-F238E27FC236}">
                      <a16:creationId xmlns:a16="http://schemas.microsoft.com/office/drawing/2014/main" id="{306BB436-46EB-4D5B-BB1D-CD0455F5C482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6686245" y="3474701"/>
                  <a:ext cx="360000" cy="46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0" name="Tinta 19">
                  <a:extLst>
                    <a:ext uri="{FF2B5EF4-FFF2-40B4-BE49-F238E27FC236}">
                      <a16:creationId xmlns:a16="http://schemas.microsoft.com/office/drawing/2014/main" id="{0A317B25-B708-4192-B5D3-057203710EDC}"/>
                    </a:ext>
                  </a:extLst>
                </p14:cNvPr>
                <p14:cNvContentPartPr/>
                <p14:nvPr/>
              </p14:nvContentPartPr>
              <p14:xfrm>
                <a:off x="6338485" y="4429421"/>
                <a:ext cx="317520" cy="472680"/>
              </p14:xfrm>
            </p:contentPart>
          </mc:Choice>
          <mc:Fallback xmlns="">
            <p:pic>
              <p:nvPicPr>
                <p:cNvPr id="20" name="Tinta 19">
                  <a:extLst>
                    <a:ext uri="{FF2B5EF4-FFF2-40B4-BE49-F238E27FC236}">
                      <a16:creationId xmlns:a16="http://schemas.microsoft.com/office/drawing/2014/main" id="{0A317B25-B708-4192-B5D3-057203710EDC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6302845" y="4393421"/>
                  <a:ext cx="389160" cy="54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1" name="Tinta 20">
                  <a:extLst>
                    <a:ext uri="{FF2B5EF4-FFF2-40B4-BE49-F238E27FC236}">
                      <a16:creationId xmlns:a16="http://schemas.microsoft.com/office/drawing/2014/main" id="{AA02B6B3-8749-40A0-93FD-19872F74141F}"/>
                    </a:ext>
                  </a:extLst>
                </p14:cNvPr>
                <p14:cNvContentPartPr/>
                <p14:nvPr/>
              </p14:nvContentPartPr>
              <p14:xfrm>
                <a:off x="6720445" y="4349861"/>
                <a:ext cx="322560" cy="381600"/>
              </p14:xfrm>
            </p:contentPart>
          </mc:Choice>
          <mc:Fallback xmlns="">
            <p:pic>
              <p:nvPicPr>
                <p:cNvPr id="21" name="Tinta 20">
                  <a:extLst>
                    <a:ext uri="{FF2B5EF4-FFF2-40B4-BE49-F238E27FC236}">
                      <a16:creationId xmlns:a16="http://schemas.microsoft.com/office/drawing/2014/main" id="{AA02B6B3-8749-40A0-93FD-19872F74141F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6684445" y="4313861"/>
                  <a:ext cx="394200" cy="45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2" name="Tinta 21">
                  <a:extLst>
                    <a:ext uri="{FF2B5EF4-FFF2-40B4-BE49-F238E27FC236}">
                      <a16:creationId xmlns:a16="http://schemas.microsoft.com/office/drawing/2014/main" id="{8D701372-3830-412F-A0A3-DD6531F1B475}"/>
                    </a:ext>
                  </a:extLst>
                </p14:cNvPr>
                <p14:cNvContentPartPr/>
                <p14:nvPr/>
              </p14:nvContentPartPr>
              <p14:xfrm>
                <a:off x="7025365" y="4264901"/>
                <a:ext cx="318600" cy="401040"/>
              </p14:xfrm>
            </p:contentPart>
          </mc:Choice>
          <mc:Fallback xmlns="">
            <p:pic>
              <p:nvPicPr>
                <p:cNvPr id="22" name="Tinta 21">
                  <a:extLst>
                    <a:ext uri="{FF2B5EF4-FFF2-40B4-BE49-F238E27FC236}">
                      <a16:creationId xmlns:a16="http://schemas.microsoft.com/office/drawing/2014/main" id="{8D701372-3830-412F-A0A3-DD6531F1B475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6989725" y="4228901"/>
                  <a:ext cx="390240" cy="47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3" name="Tinta 22">
                  <a:extLst>
                    <a:ext uri="{FF2B5EF4-FFF2-40B4-BE49-F238E27FC236}">
                      <a16:creationId xmlns:a16="http://schemas.microsoft.com/office/drawing/2014/main" id="{C38BBD66-1097-483B-AB8C-6CB9E7D10DDC}"/>
                    </a:ext>
                  </a:extLst>
                </p14:cNvPr>
                <p14:cNvContentPartPr/>
                <p14:nvPr/>
              </p14:nvContentPartPr>
              <p14:xfrm>
                <a:off x="7308325" y="3946301"/>
                <a:ext cx="413640" cy="542520"/>
              </p14:xfrm>
            </p:contentPart>
          </mc:Choice>
          <mc:Fallback xmlns="">
            <p:pic>
              <p:nvPicPr>
                <p:cNvPr id="23" name="Tinta 22">
                  <a:extLst>
                    <a:ext uri="{FF2B5EF4-FFF2-40B4-BE49-F238E27FC236}">
                      <a16:creationId xmlns:a16="http://schemas.microsoft.com/office/drawing/2014/main" id="{C38BBD66-1097-483B-AB8C-6CB9E7D10DDC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7272685" y="3910661"/>
                  <a:ext cx="485280" cy="61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4" name="Tinta 23">
                  <a:extLst>
                    <a:ext uri="{FF2B5EF4-FFF2-40B4-BE49-F238E27FC236}">
                      <a16:creationId xmlns:a16="http://schemas.microsoft.com/office/drawing/2014/main" id="{39FC0E7E-CA67-4E76-81EA-7FF6D5750963}"/>
                    </a:ext>
                  </a:extLst>
                </p14:cNvPr>
                <p14:cNvContentPartPr/>
                <p14:nvPr/>
              </p14:nvContentPartPr>
              <p14:xfrm>
                <a:off x="7821685" y="3750461"/>
                <a:ext cx="312120" cy="484920"/>
              </p14:xfrm>
            </p:contentPart>
          </mc:Choice>
          <mc:Fallback xmlns="">
            <p:pic>
              <p:nvPicPr>
                <p:cNvPr id="24" name="Tinta 23">
                  <a:extLst>
                    <a:ext uri="{FF2B5EF4-FFF2-40B4-BE49-F238E27FC236}">
                      <a16:creationId xmlns:a16="http://schemas.microsoft.com/office/drawing/2014/main" id="{39FC0E7E-CA67-4E76-81EA-7FF6D5750963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7786045" y="3714821"/>
                  <a:ext cx="383760" cy="55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5" name="Tinta 24">
                  <a:extLst>
                    <a:ext uri="{FF2B5EF4-FFF2-40B4-BE49-F238E27FC236}">
                      <a16:creationId xmlns:a16="http://schemas.microsoft.com/office/drawing/2014/main" id="{116B50C8-41DE-4F7E-A5E7-442AE0D6BE1B}"/>
                    </a:ext>
                  </a:extLst>
                </p14:cNvPr>
                <p14:cNvContentPartPr/>
                <p14:nvPr/>
              </p14:nvContentPartPr>
              <p14:xfrm>
                <a:off x="8182765" y="3678101"/>
                <a:ext cx="300960" cy="403560"/>
              </p14:xfrm>
            </p:contentPart>
          </mc:Choice>
          <mc:Fallback xmlns="">
            <p:pic>
              <p:nvPicPr>
                <p:cNvPr id="25" name="Tinta 24">
                  <a:extLst>
                    <a:ext uri="{FF2B5EF4-FFF2-40B4-BE49-F238E27FC236}">
                      <a16:creationId xmlns:a16="http://schemas.microsoft.com/office/drawing/2014/main" id="{116B50C8-41DE-4F7E-A5E7-442AE0D6BE1B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8146765" y="3642461"/>
                  <a:ext cx="372600" cy="47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6" name="Tinta 25">
                  <a:extLst>
                    <a:ext uri="{FF2B5EF4-FFF2-40B4-BE49-F238E27FC236}">
                      <a16:creationId xmlns:a16="http://schemas.microsoft.com/office/drawing/2014/main" id="{93D0BDC1-79C3-4E36-AA32-19A3F311CBD7}"/>
                    </a:ext>
                  </a:extLst>
                </p14:cNvPr>
                <p14:cNvContentPartPr/>
                <p14:nvPr/>
              </p14:nvContentPartPr>
              <p14:xfrm>
                <a:off x="8282845" y="3911741"/>
                <a:ext cx="120240" cy="63000"/>
              </p14:xfrm>
            </p:contentPart>
          </mc:Choice>
          <mc:Fallback xmlns="">
            <p:pic>
              <p:nvPicPr>
                <p:cNvPr id="26" name="Tinta 25">
                  <a:extLst>
                    <a:ext uri="{FF2B5EF4-FFF2-40B4-BE49-F238E27FC236}">
                      <a16:creationId xmlns:a16="http://schemas.microsoft.com/office/drawing/2014/main" id="{93D0BDC1-79C3-4E36-AA32-19A3F311CBD7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8246845" y="3875741"/>
                  <a:ext cx="19188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7" name="Tinta 26">
                  <a:extLst>
                    <a:ext uri="{FF2B5EF4-FFF2-40B4-BE49-F238E27FC236}">
                      <a16:creationId xmlns:a16="http://schemas.microsoft.com/office/drawing/2014/main" id="{D6FC9243-A6F7-4FEE-93D8-D3496B40A794}"/>
                    </a:ext>
                  </a:extLst>
                </p14:cNvPr>
                <p14:cNvContentPartPr/>
                <p14:nvPr/>
              </p14:nvContentPartPr>
              <p14:xfrm>
                <a:off x="8512165" y="3481541"/>
                <a:ext cx="356040" cy="426600"/>
              </p14:xfrm>
            </p:contentPart>
          </mc:Choice>
          <mc:Fallback xmlns="">
            <p:pic>
              <p:nvPicPr>
                <p:cNvPr id="27" name="Tinta 26">
                  <a:extLst>
                    <a:ext uri="{FF2B5EF4-FFF2-40B4-BE49-F238E27FC236}">
                      <a16:creationId xmlns:a16="http://schemas.microsoft.com/office/drawing/2014/main" id="{D6FC9243-A6F7-4FEE-93D8-D3496B40A794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8476525" y="3445541"/>
                  <a:ext cx="427680" cy="49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8" name="Tinta 27">
                  <a:extLst>
                    <a:ext uri="{FF2B5EF4-FFF2-40B4-BE49-F238E27FC236}">
                      <a16:creationId xmlns:a16="http://schemas.microsoft.com/office/drawing/2014/main" id="{A0960E22-6EDF-40D5-AAE5-C5DDF30BDD24}"/>
                    </a:ext>
                  </a:extLst>
                </p14:cNvPr>
                <p14:cNvContentPartPr/>
                <p14:nvPr/>
              </p14:nvContentPartPr>
              <p14:xfrm>
                <a:off x="7116445" y="3916421"/>
                <a:ext cx="1800360" cy="1110960"/>
              </p14:xfrm>
            </p:contentPart>
          </mc:Choice>
          <mc:Fallback xmlns="">
            <p:pic>
              <p:nvPicPr>
                <p:cNvPr id="28" name="Tinta 27">
                  <a:extLst>
                    <a:ext uri="{FF2B5EF4-FFF2-40B4-BE49-F238E27FC236}">
                      <a16:creationId xmlns:a16="http://schemas.microsoft.com/office/drawing/2014/main" id="{A0960E22-6EDF-40D5-AAE5-C5DDF30BDD24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7080805" y="3880421"/>
                  <a:ext cx="1872000" cy="11826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885707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4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6E8E8328-7A71-49E8-B604-4E58D3B467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469" y="508764"/>
            <a:ext cx="7335061" cy="4125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9794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plicações do Node.js">
            <a:extLst>
              <a:ext uri="{FF2B5EF4-FFF2-40B4-BE49-F238E27FC236}">
                <a16:creationId xmlns:a16="http://schemas.microsoft.com/office/drawing/2014/main" id="{DB80309E-1207-4BC8-968D-C10B447988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3109" y="847581"/>
            <a:ext cx="4597782" cy="3448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79067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B0A86390-EBD2-423D-9C65-14D20E3372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670" y="894823"/>
            <a:ext cx="4894103" cy="3353853"/>
          </a:xfrm>
          <a:prstGeom prst="rect">
            <a:avLst/>
          </a:prstGeom>
        </p:spPr>
      </p:pic>
      <p:pic>
        <p:nvPicPr>
          <p:cNvPr id="2050" name="Picture 2" descr="Escrevendo middlewares para uso em aplicativos do Express">
            <a:extLst>
              <a:ext uri="{FF2B5EF4-FFF2-40B4-BE49-F238E27FC236}">
                <a16:creationId xmlns:a16="http://schemas.microsoft.com/office/drawing/2014/main" id="{C52FAE52-6A85-4A23-B788-927A8D0F6C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8750" y="1104899"/>
            <a:ext cx="3905250" cy="2933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41429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Código QR&#10;&#10;Descrição gerada automaticamente">
            <a:extLst>
              <a:ext uri="{FF2B5EF4-FFF2-40B4-BE49-F238E27FC236}">
                <a16:creationId xmlns:a16="http://schemas.microsoft.com/office/drawing/2014/main" id="{6930BAD2-458D-49BF-B6FB-32FDBD7CB3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250" y="1143000"/>
            <a:ext cx="2857500" cy="285750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A22342E-1935-4CFB-A14E-0DF6A5CF235C}"/>
              </a:ext>
            </a:extLst>
          </p:cNvPr>
          <p:cNvSpPr txBox="1"/>
          <p:nvPr/>
        </p:nvSpPr>
        <p:spPr>
          <a:xfrm>
            <a:off x="2148099" y="4180114"/>
            <a:ext cx="48478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/>
              <a:t>Material Complementar + Listas (GitHub)</a:t>
            </a:r>
          </a:p>
        </p:txBody>
      </p:sp>
    </p:spTree>
    <p:extLst>
      <p:ext uri="{BB962C8B-B14F-4D97-AF65-F5344CB8AC3E}">
        <p14:creationId xmlns:p14="http://schemas.microsoft.com/office/powerpoint/2010/main" val="26352035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32"/>
          <p:cNvSpPr txBox="1">
            <a:spLocks noGrp="1"/>
          </p:cNvSpPr>
          <p:nvPr>
            <p:ph type="title"/>
          </p:nvPr>
        </p:nvSpPr>
        <p:spPr>
          <a:xfrm>
            <a:off x="311700" y="597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accent3"/>
                </a:solidFill>
              </a:rPr>
              <a:t>Me apresentando…</a:t>
            </a:r>
            <a:r>
              <a:rPr lang="en" sz="2000" dirty="0"/>
              <a:t> E não porque quero…</a:t>
            </a:r>
            <a:endParaRPr sz="2000" dirty="0"/>
          </a:p>
        </p:txBody>
      </p:sp>
      <p:sp>
        <p:nvSpPr>
          <p:cNvPr id="344" name="Google Shape;344;p32"/>
          <p:cNvSpPr txBox="1">
            <a:spLocks noGrp="1"/>
          </p:cNvSpPr>
          <p:nvPr>
            <p:ph type="subTitle" idx="4"/>
          </p:nvPr>
        </p:nvSpPr>
        <p:spPr>
          <a:xfrm>
            <a:off x="4194287" y="1635250"/>
            <a:ext cx="3200304" cy="53313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>
                <a:solidFill>
                  <a:schemeClr val="bg2"/>
                </a:solidFill>
              </a:rPr>
              <a:t>André</a:t>
            </a:r>
            <a:r>
              <a:rPr lang="en" sz="2800" b="1" dirty="0"/>
              <a:t> Filho </a:t>
            </a:r>
            <a:endParaRPr sz="2800" b="1" dirty="0"/>
          </a:p>
        </p:txBody>
      </p:sp>
      <p:grpSp>
        <p:nvGrpSpPr>
          <p:cNvPr id="346" name="Google Shape;346;p32"/>
          <p:cNvGrpSpPr/>
          <p:nvPr/>
        </p:nvGrpSpPr>
        <p:grpSpPr>
          <a:xfrm>
            <a:off x="1593180" y="1498123"/>
            <a:ext cx="2465070" cy="2462036"/>
            <a:chOff x="2218427" y="1621388"/>
            <a:chExt cx="1496864" cy="1495021"/>
          </a:xfrm>
        </p:grpSpPr>
        <p:grpSp>
          <p:nvGrpSpPr>
            <p:cNvPr id="347" name="Google Shape;347;p32"/>
            <p:cNvGrpSpPr/>
            <p:nvPr/>
          </p:nvGrpSpPr>
          <p:grpSpPr>
            <a:xfrm>
              <a:off x="2404061" y="1872237"/>
              <a:ext cx="1311230" cy="1244172"/>
              <a:chOff x="2388286" y="2086800"/>
              <a:chExt cx="1311230" cy="1244172"/>
            </a:xfrm>
          </p:grpSpPr>
          <p:sp>
            <p:nvSpPr>
              <p:cNvPr id="348" name="Google Shape;348;p32"/>
              <p:cNvSpPr/>
              <p:nvPr/>
            </p:nvSpPr>
            <p:spPr>
              <a:xfrm flipH="1">
                <a:off x="2388286" y="2086800"/>
                <a:ext cx="1218300" cy="1149000"/>
              </a:xfrm>
              <a:prstGeom prst="rect">
                <a:avLst/>
              </a:prstGeom>
              <a:noFill/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" name="Google Shape;349;p32"/>
              <p:cNvSpPr/>
              <p:nvPr/>
            </p:nvSpPr>
            <p:spPr>
              <a:xfrm flipH="1">
                <a:off x="3511416" y="3143172"/>
                <a:ext cx="188100" cy="1878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350" name="Google Shape;350;p32"/>
            <p:cNvPicPr preferRelativeResize="0"/>
            <p:nvPr/>
          </p:nvPicPr>
          <p:blipFill>
            <a:blip r:embed="rId3"/>
            <a:srcRect t="146" b="146"/>
            <a:stretch/>
          </p:blipFill>
          <p:spPr>
            <a:xfrm>
              <a:off x="2218427" y="1621388"/>
              <a:ext cx="1333500" cy="13296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4" name="Google Shape;388;p37">
            <a:extLst>
              <a:ext uri="{FF2B5EF4-FFF2-40B4-BE49-F238E27FC236}">
                <a16:creationId xmlns:a16="http://schemas.microsoft.com/office/drawing/2014/main" id="{F65580A4-F282-4C9C-906F-95DC5D51FE95}"/>
              </a:ext>
            </a:extLst>
          </p:cNvPr>
          <p:cNvSpPr txBox="1">
            <a:spLocks/>
          </p:cNvSpPr>
          <p:nvPr/>
        </p:nvSpPr>
        <p:spPr>
          <a:xfrm>
            <a:off x="4572000" y="2191863"/>
            <a:ext cx="2722500" cy="379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●"/>
              <a:defRPr sz="1400" b="0" i="0" u="none" strike="noStrike" cap="none"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○"/>
              <a:defRPr sz="1400" b="0" i="0" u="none" strike="noStrike" cap="none"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■"/>
              <a:defRPr sz="1400" b="0" i="0" u="none" strike="noStrike" cap="none"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●"/>
              <a:defRPr sz="1400" b="0" i="0" u="none" strike="noStrike" cap="none"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○"/>
              <a:defRPr sz="1400" b="0" i="0" u="none" strike="noStrike" cap="none"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■"/>
              <a:defRPr sz="1400" b="0" i="0" u="none" strike="noStrike" cap="none"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●"/>
              <a:defRPr sz="1400" b="0" i="0" u="none" strike="noStrike" cap="none"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○"/>
              <a:defRPr sz="1400" b="0" i="0" u="none" strike="noStrike" cap="none"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■"/>
              <a:defRPr sz="1400" b="0" i="0" u="none" strike="noStrike" cap="none"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9pPr>
          </a:lstStyle>
          <a:p>
            <a:pPr marL="0" indent="0" algn="l">
              <a:buFont typeface="Courier Prime"/>
              <a:buNone/>
            </a:pPr>
            <a:r>
              <a:rPr lang="en-US" dirty="0"/>
              <a:t>acasf</a:t>
            </a:r>
            <a:r>
              <a:rPr lang="en-US" dirty="0">
                <a:solidFill>
                  <a:schemeClr val="tx1"/>
                </a:solidFill>
              </a:rPr>
              <a:t>@cin.ufpe.br</a:t>
            </a:r>
          </a:p>
        </p:txBody>
      </p:sp>
      <p:sp>
        <p:nvSpPr>
          <p:cNvPr id="29" name="Google Shape;388;p37">
            <a:extLst>
              <a:ext uri="{FF2B5EF4-FFF2-40B4-BE49-F238E27FC236}">
                <a16:creationId xmlns:a16="http://schemas.microsoft.com/office/drawing/2014/main" id="{75850EC8-4EF4-4C21-99C5-8995FA38C085}"/>
              </a:ext>
            </a:extLst>
          </p:cNvPr>
          <p:cNvSpPr txBox="1">
            <a:spLocks/>
          </p:cNvSpPr>
          <p:nvPr/>
        </p:nvSpPr>
        <p:spPr>
          <a:xfrm>
            <a:off x="4572000" y="2595232"/>
            <a:ext cx="2722500" cy="379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●"/>
              <a:defRPr sz="1400" b="0" i="0" u="none" strike="noStrike" cap="none"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○"/>
              <a:defRPr sz="1400" b="0" i="0" u="none" strike="noStrike" cap="none"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■"/>
              <a:defRPr sz="1400" b="0" i="0" u="none" strike="noStrike" cap="none"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●"/>
              <a:defRPr sz="1400" b="0" i="0" u="none" strike="noStrike" cap="none"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○"/>
              <a:defRPr sz="1400" b="0" i="0" u="none" strike="noStrike" cap="none"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■"/>
              <a:defRPr sz="1400" b="0" i="0" u="none" strike="noStrike" cap="none"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●"/>
              <a:defRPr sz="1400" b="0" i="0" u="none" strike="noStrike" cap="none"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○"/>
              <a:defRPr sz="1400" b="0" i="0" u="none" strike="noStrike" cap="none"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■"/>
              <a:defRPr sz="1400" b="0" i="0" u="none" strike="noStrike" cap="none"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9pPr>
          </a:lstStyle>
          <a:p>
            <a:pPr marL="0" indent="0" algn="l">
              <a:buFont typeface="Courier Prime"/>
              <a:buNone/>
            </a:pPr>
            <a:r>
              <a:rPr lang="en-US" dirty="0"/>
              <a:t>@mrdedede</a:t>
            </a:r>
          </a:p>
        </p:txBody>
      </p:sp>
      <p:pic>
        <p:nvPicPr>
          <p:cNvPr id="13" name="Imagem 12" descr="Ícone&#10;&#10;Descrição gerada automaticamente">
            <a:extLst>
              <a:ext uri="{FF2B5EF4-FFF2-40B4-BE49-F238E27FC236}">
                <a16:creationId xmlns:a16="http://schemas.microsoft.com/office/drawing/2014/main" id="{89BDD033-E982-4021-8A95-6C28E968D8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4287" y="2674028"/>
            <a:ext cx="222294" cy="222294"/>
          </a:xfrm>
          <a:prstGeom prst="rect">
            <a:avLst/>
          </a:prstGeom>
        </p:spPr>
      </p:pic>
      <p:pic>
        <p:nvPicPr>
          <p:cNvPr id="15" name="Imagem 14" descr="Ícone&#10;&#10;Descrição gerada automaticamente">
            <a:extLst>
              <a:ext uri="{FF2B5EF4-FFF2-40B4-BE49-F238E27FC236}">
                <a16:creationId xmlns:a16="http://schemas.microsoft.com/office/drawing/2014/main" id="{1307980A-9DE0-4D0E-8F82-2028C3E6DC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4304" y="2303960"/>
            <a:ext cx="222294" cy="222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8417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5"/>
          <p:cNvSpPr txBox="1">
            <a:spLocks noGrp="1"/>
          </p:cNvSpPr>
          <p:nvPr>
            <p:ph type="title"/>
          </p:nvPr>
        </p:nvSpPr>
        <p:spPr>
          <a:xfrm>
            <a:off x="1739100" y="1487400"/>
            <a:ext cx="5665800" cy="216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D</a:t>
            </a:r>
            <a:r>
              <a:rPr lang="pt-BR" dirty="0">
                <a:solidFill>
                  <a:schemeClr val="accent1"/>
                </a:solidFill>
              </a:rPr>
              <a:t>E</a:t>
            </a:r>
            <a:r>
              <a:rPr lang="pt-BR" dirty="0">
                <a:solidFill>
                  <a:schemeClr val="bg2"/>
                </a:solidFill>
              </a:rPr>
              <a:t>MO</a:t>
            </a:r>
            <a:endParaRPr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9923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áfico 8">
            <a:extLst>
              <a:ext uri="{FF2B5EF4-FFF2-40B4-BE49-F238E27FC236}">
                <a16:creationId xmlns:a16="http://schemas.microsoft.com/office/drawing/2014/main" id="{36E48E86-97D4-4F41-8D74-765F747A97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65703" y="1466541"/>
            <a:ext cx="3612593" cy="221041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002C315-5A83-4E5B-97F3-4BCBF72B56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29" b="9657"/>
          <a:stretch/>
        </p:blipFill>
        <p:spPr bwMode="auto">
          <a:xfrm>
            <a:off x="1482462" y="615759"/>
            <a:ext cx="6179075" cy="3911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9859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A431A92-FEF7-498A-A80B-4B1A0794C4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303" r="69471" b="9657"/>
          <a:stretch/>
        </p:blipFill>
        <p:spPr bwMode="auto">
          <a:xfrm>
            <a:off x="3148191" y="856369"/>
            <a:ext cx="2847617" cy="3430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24524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NCSA Mosaic. O navegador mais popular da década de 90.">
            <a:extLst>
              <a:ext uri="{FF2B5EF4-FFF2-40B4-BE49-F238E27FC236}">
                <a16:creationId xmlns:a16="http://schemas.microsoft.com/office/drawing/2014/main" id="{2C438153-A8F5-4035-BEC6-9532312565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8288" y="461963"/>
            <a:ext cx="6067425" cy="4219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87878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Navegador Vivaldi é boa alternativa para o Firefox - Outrolado">
            <a:extLst>
              <a:ext uri="{FF2B5EF4-FFF2-40B4-BE49-F238E27FC236}">
                <a16:creationId xmlns:a16="http://schemas.microsoft.com/office/drawing/2014/main" id="{E2DCF034-32C6-42F7-B398-8094BEACCE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2704" y="405579"/>
            <a:ext cx="6058592" cy="4332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44473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What is a Scheme Programming Language?">
            <a:extLst>
              <a:ext uri="{FF2B5EF4-FFF2-40B4-BE49-F238E27FC236}">
                <a16:creationId xmlns:a16="http://schemas.microsoft.com/office/drawing/2014/main" id="{AB137A7C-6026-4C1B-97B8-C4CED837B0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545" y="1821855"/>
            <a:ext cx="1519523" cy="1499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EA6410A4-DE7C-4380-98F6-1415194A0BB9}"/>
              </a:ext>
            </a:extLst>
          </p:cNvPr>
          <p:cNvSpPr txBox="1"/>
          <p:nvPr/>
        </p:nvSpPr>
        <p:spPr>
          <a:xfrm>
            <a:off x="3887919" y="1125199"/>
            <a:ext cx="4572000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0" dirty="0">
                <a:solidFill>
                  <a:schemeClr val="tx2">
                    <a:lumMod val="90000"/>
                    <a:lumOff val="10000"/>
                  </a:schemeClr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pt-BR" b="0" dirty="0" err="1">
                <a:solidFill>
                  <a:schemeClr val="tx2">
                    <a:lumMod val="90000"/>
                    <a:lumOff val="10000"/>
                  </a:schemeClr>
                </a:solidFill>
                <a:effectLst/>
                <a:latin typeface="Consolas" panose="020B0609020204030204" pitchFamily="49" charset="0"/>
              </a:rPr>
              <a:t>Scheme</a:t>
            </a:r>
            <a:r>
              <a:rPr lang="pt-BR" b="0" dirty="0">
                <a:solidFill>
                  <a:schemeClr val="tx2">
                    <a:lumMod val="90000"/>
                    <a:lumOff val="10000"/>
                  </a:schemeClr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b="0" dirty="0" err="1">
                <a:solidFill>
                  <a:schemeClr val="tx2">
                    <a:lumMod val="90000"/>
                    <a:lumOff val="10000"/>
                  </a:schemeClr>
                </a:solidFill>
                <a:effectLst/>
                <a:latin typeface="Consolas" panose="020B0609020204030204" pitchFamily="49" charset="0"/>
              </a:rPr>
              <a:t>Code</a:t>
            </a:r>
            <a:endParaRPr lang="pt-BR" b="0" dirty="0">
              <a:solidFill>
                <a:schemeClr val="tx2">
                  <a:lumMod val="90000"/>
                  <a:lumOff val="10000"/>
                </a:schemeClr>
              </a:solidFill>
              <a:effectLst/>
              <a:latin typeface="Consolas" panose="020B0609020204030204" pitchFamily="49" charset="0"/>
            </a:endParaRPr>
          </a:p>
          <a:p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import</a:t>
            </a:r>
            <a:endParaRPr lang="pt-BR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(</a:t>
            </a:r>
            <a:r>
              <a:rPr lang="pt-BR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rnrs</a:t>
            </a:r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(</a:t>
            </a:r>
            <a:r>
              <a:rPr lang="pt-BR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ironscheme</a:t>
            </a:r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clr</a:t>
            </a:r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b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pt-BR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;Define a </a:t>
            </a:r>
            <a:r>
              <a:rPr lang="pt-BR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pt-BR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write-ln</a:t>
            </a:r>
            <a:endParaRPr lang="pt-BR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define</a:t>
            </a:r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pt-BR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write-ln</a:t>
            </a:r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fmt</a:t>
            </a:r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. </a:t>
            </a:r>
            <a:r>
              <a:rPr lang="pt-BR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(</a:t>
            </a:r>
            <a:r>
              <a:rPr lang="pt-BR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clr-static-call</a:t>
            </a:r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System.Console</a:t>
            </a:r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WriteLine</a:t>
            </a:r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pt-BR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clr-cast</a:t>
            </a:r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System.String</a:t>
            </a:r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fmt</a:t>
            </a:r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(</a:t>
            </a:r>
            <a:r>
              <a:rPr lang="pt-BR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clr-cast</a:t>
            </a:r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System.Object</a:t>
            </a:r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[]</a:t>
            </a:r>
          </a:p>
          <a:p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(</a:t>
            </a:r>
            <a:r>
              <a:rPr lang="pt-BR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pt-BR" b="0" dirty="0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-&gt;vector</a:t>
            </a:r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))))</a:t>
            </a:r>
          </a:p>
          <a:p>
            <a:b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pt-BR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pt-BR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And</a:t>
            </a:r>
            <a:r>
              <a:rPr lang="pt-BR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invoke</a:t>
            </a:r>
            <a:r>
              <a:rPr lang="pt-BR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 it!</a:t>
            </a:r>
            <a:endParaRPr lang="pt-BR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write-ln</a:t>
            </a:r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{0}</a:t>
            </a:r>
            <a:r>
              <a:rPr lang="pt-BR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Hello</a:t>
            </a:r>
            <a:r>
              <a:rPr lang="pt-BR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World!</a:t>
            </a:r>
            <a:r>
              <a:rPr lang="pt-BR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93775088"/>
      </p:ext>
    </p:extLst>
  </p:cSld>
  <p:clrMapOvr>
    <a:masterClrMapping/>
  </p:clrMapOvr>
</p:sld>
</file>

<file path=ppt/theme/theme1.xml><?xml version="1.0" encoding="utf-8"?>
<a:theme xmlns:a="http://schemas.openxmlformats.org/drawingml/2006/main" name="Heimat Presentation by Slidesgo">
  <a:themeElements>
    <a:clrScheme name="Personalizada 1">
      <a:dk1>
        <a:srgbClr val="00B050"/>
      </a:dk1>
      <a:lt1>
        <a:srgbClr val="212121"/>
      </a:lt1>
      <a:dk2>
        <a:srgbClr val="FFFFFF"/>
      </a:dk2>
      <a:lt2>
        <a:srgbClr val="0C2E3A"/>
      </a:lt2>
      <a:accent1>
        <a:srgbClr val="00B050"/>
      </a:accent1>
      <a:accent2>
        <a:srgbClr val="0C2E3A"/>
      </a:accent2>
      <a:accent3>
        <a:srgbClr val="FFFFFF"/>
      </a:accent3>
      <a:accent4>
        <a:srgbClr val="FFFFFF"/>
      </a:accent4>
      <a:accent5>
        <a:srgbClr val="00B050"/>
      </a:accent5>
      <a:accent6>
        <a:srgbClr val="0C2E3A"/>
      </a:accent6>
      <a:hlink>
        <a:srgbClr val="00B05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3815</TotalTime>
  <Words>203</Words>
  <Application>Microsoft Office PowerPoint</Application>
  <PresentationFormat>Apresentação na tela (16:9)</PresentationFormat>
  <Paragraphs>36</Paragraphs>
  <Slides>30</Slides>
  <Notes>15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30</vt:i4>
      </vt:variant>
    </vt:vector>
  </HeadingPairs>
  <TitlesOfParts>
    <vt:vector size="37" baseType="lpstr">
      <vt:lpstr>Montserrat</vt:lpstr>
      <vt:lpstr>Montserrat Medium</vt:lpstr>
      <vt:lpstr>Arial</vt:lpstr>
      <vt:lpstr>Courier Prime</vt:lpstr>
      <vt:lpstr>Consolas</vt:lpstr>
      <vt:lpstr>Montserrat SemiBold</vt:lpstr>
      <vt:lpstr>Heimat Presentation by Slidesgo</vt:lpstr>
      <vt:lpstr>NODE.JS?</vt:lpstr>
      <vt:lpstr>Me apresentando… E não porque quero…</vt:lpstr>
      <vt:lpstr>Me apresentando… E não porque quero…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O JavaScript foi criado para funcionar apenas em client-side (browser)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O Node.js permite utilizar o JavaScript no server-side (Servidor)</vt:lpstr>
      <vt:lpstr>O Node.js permite utilizar o JavaScript no server-side (Servidor)</vt:lpstr>
      <vt:lpstr>Apresentação do PowerPoint</vt:lpstr>
      <vt:lpstr>Apresentação do PowerPoint</vt:lpstr>
      <vt:lpstr>Apresentação do PowerPoint</vt:lpstr>
      <vt:lpstr>Apresentação do PowerPoint</vt:lpstr>
      <vt:lpstr>DEMO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NODE.JS?</dc:title>
  <cp:lastModifiedBy>Sidney Alex</cp:lastModifiedBy>
  <cp:revision>13</cp:revision>
  <dcterms:modified xsi:type="dcterms:W3CDTF">2022-03-14T00:06:59Z</dcterms:modified>
</cp:coreProperties>
</file>